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 id="2147483732" r:id="rId5"/>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81" r:id="rId19"/>
    <p:sldId id="282" r:id="rId20"/>
    <p:sldId id="272" r:id="rId21"/>
    <p:sldId id="278" r:id="rId22"/>
    <p:sldId id="274" r:id="rId23"/>
    <p:sldId id="279" r:id="rId24"/>
    <p:sldId id="283" r:id="rId25"/>
    <p:sldId id="284" r:id="rId26"/>
    <p:sldId id="285" r:id="rId27"/>
    <p:sldId id="286" r:id="rId28"/>
    <p:sldId id="287" r:id="rId29"/>
    <p:sldId id="26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3" name="Google Shape;1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2" name="Google Shape;1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8" name="Google Shape;13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851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9" name="Google Shape;112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9" name="Google Shape;114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7" name="Google Shape;1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2" name="Google Shape;1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25"/>
        <p:cNvGrpSpPr/>
        <p:nvPr/>
      </p:nvGrpSpPr>
      <p:grpSpPr>
        <a:xfrm>
          <a:off x="0" y="0"/>
          <a:ext cx="0" cy="0"/>
          <a:chOff x="0" y="0"/>
          <a:chExt cx="0" cy="0"/>
        </a:xfrm>
      </p:grpSpPr>
      <p:sp>
        <p:nvSpPr>
          <p:cNvPr id="126" name="Google Shape;126;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 name="Google Shape;127;p17"/>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28" name="Google Shape;128;p17"/>
          <p:cNvGrpSpPr/>
          <p:nvPr/>
        </p:nvGrpSpPr>
        <p:grpSpPr>
          <a:xfrm>
            <a:off x="4979035" y="2404110"/>
            <a:ext cx="735013" cy="682321"/>
            <a:chOff x="5662614" y="3032124"/>
            <a:chExt cx="863600" cy="801689"/>
          </a:xfrm>
        </p:grpSpPr>
        <p:sp>
          <p:nvSpPr>
            <p:cNvPr id="129" name="Google Shape;129;p17"/>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0" name="Google Shape;130;p17"/>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31" name="Google Shape;131;p17"/>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32" name="Google Shape;132;p17"/>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33" name="Google Shape;133;p17"/>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34" name="Google Shape;134;p17"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35" name="Google Shape;135;p17"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36" name="Google Shape;136;p17"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37" name="Google Shape;137;p17"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38" name="Google Shape;138;p17"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39" name="Google Shape;139;p17"/>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40" name="Google Shape;140;p17"/>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41" name="Google Shape;141;p17">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2" name="Google Shape;142;p17">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3" name="Google Shape;143;p17">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44" name="Google Shape;144;p17"/>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147" name="Google Shape;147;p1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a:spLocks noGrp="1"/>
          </p:cNvSpPr>
          <p:nvPr>
            <p:ph type="pic" idx="3"/>
          </p:nvPr>
        </p:nvSpPr>
        <p:spPr>
          <a:xfrm>
            <a:off x="6553200" y="2060575"/>
            <a:ext cx="4910138" cy="2722563"/>
          </a:xfrm>
          <a:prstGeom prst="rect">
            <a:avLst/>
          </a:prstGeom>
          <a:noFill/>
          <a:ln>
            <a:noFill/>
          </a:ln>
        </p:spPr>
      </p:sp>
      <p:sp>
        <p:nvSpPr>
          <p:cNvPr id="150" name="Google Shape;150;p1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1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53" name="Google Shape;153;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4" name="Google Shape;154;p1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5" name="Google Shape;15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56" name="Google Shape;156;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9"/>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0" name="Google Shape;160;p19"/>
          <p:cNvGrpSpPr/>
          <p:nvPr/>
        </p:nvGrpSpPr>
        <p:grpSpPr>
          <a:xfrm>
            <a:off x="3461852" y="0"/>
            <a:ext cx="8730148" cy="6858000"/>
            <a:chOff x="3461852" y="0"/>
            <a:chExt cx="8730148" cy="6858000"/>
          </a:xfrm>
        </p:grpSpPr>
        <p:sp>
          <p:nvSpPr>
            <p:cNvPr id="161" name="Google Shape;161;p19"/>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2" name="Google Shape;162;p19"/>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3" name="Google Shape;163;p19"/>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64" name="Google Shape;164;p19"/>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65" name="Google Shape;165;p1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66" name="Google Shape;166;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67"/>
        <p:cNvGrpSpPr/>
        <p:nvPr/>
      </p:nvGrpSpPr>
      <p:grpSpPr>
        <a:xfrm>
          <a:off x="0" y="0"/>
          <a:ext cx="0" cy="0"/>
          <a:chOff x="0" y="0"/>
          <a:chExt cx="0" cy="0"/>
        </a:xfrm>
      </p:grpSpPr>
      <p:sp>
        <p:nvSpPr>
          <p:cNvPr id="168" name="Google Shape;168;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9" name="Google Shape;169;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0" name="Google Shape;170;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71" name="Google Shape;171;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72" name="Google Shape;172;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73"/>
        <p:cNvGrpSpPr/>
        <p:nvPr/>
      </p:nvGrpSpPr>
      <p:grpSpPr>
        <a:xfrm>
          <a:off x="0" y="0"/>
          <a:ext cx="0" cy="0"/>
          <a:chOff x="0" y="0"/>
          <a:chExt cx="0" cy="0"/>
        </a:xfrm>
      </p:grpSpPr>
      <p:sp>
        <p:nvSpPr>
          <p:cNvPr id="174" name="Google Shape;174;p21"/>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6" name="Google Shape;176;p21"/>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7" name="Google Shape;177;p21"/>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0" name="Google Shape;180;p2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1" name="Google Shape;181;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1"/>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1"/>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4" name="Google Shape;184;p21"/>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5" name="Google Shape;185;p21"/>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89" name="Google Shape;189;p22"/>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2"/>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2"/>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2"/>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a:spLocks noGrp="1"/>
          </p:cNvSpPr>
          <p:nvPr>
            <p:ph type="pic" idx="9"/>
          </p:nvPr>
        </p:nvSpPr>
        <p:spPr>
          <a:xfrm>
            <a:off x="0" y="1381125"/>
            <a:ext cx="7494588" cy="5476875"/>
          </a:xfrm>
          <a:prstGeom prst="rect">
            <a:avLst/>
          </a:prstGeom>
          <a:noFill/>
          <a:ln>
            <a:noFill/>
          </a:ln>
        </p:spPr>
      </p:sp>
      <p:sp>
        <p:nvSpPr>
          <p:cNvPr id="198" name="Google Shape;198;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22"/>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201" name="Google Shape;201;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203"/>
        <p:cNvGrpSpPr/>
        <p:nvPr/>
      </p:nvGrpSpPr>
      <p:grpSpPr>
        <a:xfrm>
          <a:off x="0" y="0"/>
          <a:ext cx="0" cy="0"/>
          <a:chOff x="0" y="0"/>
          <a:chExt cx="0" cy="0"/>
        </a:xfrm>
      </p:grpSpPr>
      <p:sp>
        <p:nvSpPr>
          <p:cNvPr id="204" name="Google Shape;204;p23"/>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5" name="Google Shape;205;p23"/>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213" name="Google Shape;213;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216"/>
        <p:cNvGrpSpPr/>
        <p:nvPr/>
      </p:nvGrpSpPr>
      <p:grpSpPr>
        <a:xfrm>
          <a:off x="0" y="0"/>
          <a:ext cx="0" cy="0"/>
          <a:chOff x="0" y="0"/>
          <a:chExt cx="0" cy="0"/>
        </a:xfrm>
      </p:grpSpPr>
      <p:sp>
        <p:nvSpPr>
          <p:cNvPr id="217" name="Google Shape;217;p24"/>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8" name="Google Shape;218;p24"/>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4"/>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4"/>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4"/>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4"/>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4"/>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9" name="Google Shape;22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30" name="Google Shape;230;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31" name="Google Shape;23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232" name="Google Shape;23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5"/>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5"/>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0" name="Google Shape;240;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1" name="Google Shape;241;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2" name="Google Shape;242;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43"/>
        <p:cNvGrpSpPr/>
        <p:nvPr/>
      </p:nvGrpSpPr>
      <p:grpSpPr>
        <a:xfrm>
          <a:off x="0" y="0"/>
          <a:ext cx="0" cy="0"/>
          <a:chOff x="0" y="0"/>
          <a:chExt cx="0" cy="0"/>
        </a:xfrm>
      </p:grpSpPr>
      <p:sp>
        <p:nvSpPr>
          <p:cNvPr id="244" name="Google Shape;244;p26"/>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45" name="Google Shape;245;p26"/>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6"/>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6"/>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6"/>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54" name="Google Shape;254;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6"/>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6"/>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6"/>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7"/>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7"/>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7"/>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4" name="Google Shape;264;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5" name="Google Shape;265;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6" name="Google Shape;266;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67" name="Google Shape;267;p27"/>
          <p:cNvGrpSpPr/>
          <p:nvPr/>
        </p:nvGrpSpPr>
        <p:grpSpPr>
          <a:xfrm>
            <a:off x="376729" y="3487371"/>
            <a:ext cx="1285954" cy="1201696"/>
            <a:chOff x="-163" y="-158"/>
            <a:chExt cx="2854" cy="2667"/>
          </a:xfrm>
        </p:grpSpPr>
        <p:sp>
          <p:nvSpPr>
            <p:cNvPr id="268" name="Google Shape;268;p27"/>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9" name="Google Shape;269;p27"/>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0" name="Google Shape;270;p27"/>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1" name="Google Shape;271;p27"/>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2" name="Google Shape;272;p27"/>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3" name="Google Shape;273;p27"/>
          <p:cNvGrpSpPr/>
          <p:nvPr/>
        </p:nvGrpSpPr>
        <p:grpSpPr>
          <a:xfrm>
            <a:off x="376729" y="1642923"/>
            <a:ext cx="1279250" cy="1195892"/>
            <a:chOff x="-223" y="-210"/>
            <a:chExt cx="3852" cy="3601"/>
          </a:xfrm>
        </p:grpSpPr>
        <p:sp>
          <p:nvSpPr>
            <p:cNvPr id="274" name="Google Shape;274;p27"/>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5" name="Google Shape;275;p27"/>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6" name="Google Shape;276;p27"/>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7" name="Google Shape;277;p27"/>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8" name="Google Shape;278;p27"/>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9" name="Google Shape;279;p27"/>
          <p:cNvGrpSpPr/>
          <p:nvPr/>
        </p:nvGrpSpPr>
        <p:grpSpPr>
          <a:xfrm>
            <a:off x="376729" y="5168264"/>
            <a:ext cx="1288364" cy="1201696"/>
            <a:chOff x="-60" y="-50"/>
            <a:chExt cx="996" cy="929"/>
          </a:xfrm>
        </p:grpSpPr>
        <p:sp>
          <p:nvSpPr>
            <p:cNvPr id="280" name="Google Shape;280;p27"/>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1" name="Google Shape;281;p27"/>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2" name="Google Shape;282;p27"/>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3" name="Google Shape;283;p27"/>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84"/>
        <p:cNvGrpSpPr/>
        <p:nvPr/>
      </p:nvGrpSpPr>
      <p:grpSpPr>
        <a:xfrm>
          <a:off x="0" y="0"/>
          <a:ext cx="0" cy="0"/>
          <a:chOff x="0" y="0"/>
          <a:chExt cx="0" cy="0"/>
        </a:xfrm>
      </p:grpSpPr>
      <p:sp>
        <p:nvSpPr>
          <p:cNvPr id="285" name="Google Shape;285;p28"/>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6" name="Google Shape;286;p28"/>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7" name="Google Shape;287;p28"/>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8"/>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9" name="Google Shape;289;p28"/>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8"/>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8"/>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28"/>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8"/>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02" name="Google Shape;302;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3" name="Google Shape;303;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4" name="Google Shape;304;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307" name="Google Shape;307;p29"/>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8" name="Google Shape;308;p29"/>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9" name="Google Shape;309;p29"/>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10" name="Google Shape;310;p29"/>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9"/>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p2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316" name="Google Shape;316;p29"/>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8" name="Google Shape;318;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19" name="Google Shape;319;p2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20" name="Google Shape;320;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21" name="Google Shape;321;p29"/>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9"/>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23"/>
        <p:cNvGrpSpPr/>
        <p:nvPr/>
      </p:nvGrpSpPr>
      <p:grpSpPr>
        <a:xfrm>
          <a:off x="0" y="0"/>
          <a:ext cx="0" cy="0"/>
          <a:chOff x="0" y="0"/>
          <a:chExt cx="0" cy="0"/>
        </a:xfrm>
      </p:grpSpPr>
      <p:sp>
        <p:nvSpPr>
          <p:cNvPr id="324" name="Google Shape;324;p30"/>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5" name="Google Shape;325;p30"/>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6" name="Google Shape;326;p30"/>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7" name="Google Shape;327;p30"/>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328" name="Google Shape;328;p30"/>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29" name="Google Shape;329;p30"/>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0"/>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0"/>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0"/>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0"/>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30"/>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0"/>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0"/>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0"/>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341" name="Google Shape;341;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42" name="Google Shape;342;p30"/>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43"/>
        <p:cNvGrpSpPr/>
        <p:nvPr/>
      </p:nvGrpSpPr>
      <p:grpSpPr>
        <a:xfrm>
          <a:off x="0" y="0"/>
          <a:ext cx="0" cy="0"/>
          <a:chOff x="0" y="0"/>
          <a:chExt cx="0" cy="0"/>
        </a:xfrm>
      </p:grpSpPr>
      <p:sp>
        <p:nvSpPr>
          <p:cNvPr id="344" name="Google Shape;344;p31"/>
          <p:cNvSpPr>
            <a:spLocks noGrp="1"/>
          </p:cNvSpPr>
          <p:nvPr>
            <p:ph type="pic" idx="2"/>
          </p:nvPr>
        </p:nvSpPr>
        <p:spPr>
          <a:xfrm>
            <a:off x="624115" y="1903413"/>
            <a:ext cx="1452563" cy="1671637"/>
          </a:xfrm>
          <a:prstGeom prst="rect">
            <a:avLst/>
          </a:prstGeom>
          <a:solidFill>
            <a:srgbClr val="D9D9D9"/>
          </a:solidFill>
          <a:ln>
            <a:noFill/>
          </a:ln>
        </p:spPr>
      </p:sp>
      <p:sp>
        <p:nvSpPr>
          <p:cNvPr id="345" name="Google Shape;345;p31"/>
          <p:cNvSpPr>
            <a:spLocks noGrp="1"/>
          </p:cNvSpPr>
          <p:nvPr>
            <p:ph type="pic" idx="3"/>
          </p:nvPr>
        </p:nvSpPr>
        <p:spPr>
          <a:xfrm>
            <a:off x="6455195" y="1903413"/>
            <a:ext cx="1452563" cy="1671637"/>
          </a:xfrm>
          <a:prstGeom prst="rect">
            <a:avLst/>
          </a:prstGeom>
          <a:solidFill>
            <a:srgbClr val="D9D9D9"/>
          </a:solidFill>
          <a:ln>
            <a:noFill/>
          </a:ln>
        </p:spPr>
      </p:sp>
      <p:sp>
        <p:nvSpPr>
          <p:cNvPr id="346" name="Google Shape;346;p31"/>
          <p:cNvSpPr>
            <a:spLocks noGrp="1"/>
          </p:cNvSpPr>
          <p:nvPr>
            <p:ph type="pic" idx="4"/>
          </p:nvPr>
        </p:nvSpPr>
        <p:spPr>
          <a:xfrm>
            <a:off x="624115" y="4379453"/>
            <a:ext cx="1452563" cy="1671637"/>
          </a:xfrm>
          <a:prstGeom prst="rect">
            <a:avLst/>
          </a:prstGeom>
          <a:solidFill>
            <a:srgbClr val="D9D9D9"/>
          </a:solidFill>
          <a:ln>
            <a:noFill/>
          </a:ln>
        </p:spPr>
      </p:sp>
      <p:sp>
        <p:nvSpPr>
          <p:cNvPr id="347" name="Google Shape;347;p31"/>
          <p:cNvSpPr>
            <a:spLocks noGrp="1"/>
          </p:cNvSpPr>
          <p:nvPr>
            <p:ph type="pic" idx="5"/>
          </p:nvPr>
        </p:nvSpPr>
        <p:spPr>
          <a:xfrm>
            <a:off x="6455195" y="4379453"/>
            <a:ext cx="1452563" cy="1671637"/>
          </a:xfrm>
          <a:prstGeom prst="rect">
            <a:avLst/>
          </a:prstGeom>
          <a:solidFill>
            <a:srgbClr val="D9D9D9"/>
          </a:solidFill>
          <a:ln>
            <a:noFill/>
          </a:ln>
        </p:spPr>
      </p:sp>
      <p:sp>
        <p:nvSpPr>
          <p:cNvPr id="348" name="Google Shape;348;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53" name="Google Shape;353;p31"/>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1"/>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1"/>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57"/>
        <p:cNvGrpSpPr/>
        <p:nvPr/>
      </p:nvGrpSpPr>
      <p:grpSpPr>
        <a:xfrm>
          <a:off x="0" y="0"/>
          <a:ext cx="0" cy="0"/>
          <a:chOff x="0" y="0"/>
          <a:chExt cx="0" cy="0"/>
        </a:xfrm>
      </p:grpSpPr>
      <p:sp>
        <p:nvSpPr>
          <p:cNvPr id="358" name="Google Shape;358;p32"/>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2"/>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2"/>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2"/>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6" name="Google Shape;366;p32"/>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7" name="Google Shape;367;p32"/>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8" name="Google Shape;368;p32"/>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70" name="Google Shape;370;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71" name="Google Shape;371;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72" name="Google Shape;372;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75" name="Google Shape;375;p33"/>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84" name="Google Shape;38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5" name="Google Shape;38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86" name="Google Shape;38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87"/>
        <p:cNvGrpSpPr/>
        <p:nvPr/>
      </p:nvGrpSpPr>
      <p:grpSpPr>
        <a:xfrm>
          <a:off x="0" y="0"/>
          <a:ext cx="0" cy="0"/>
          <a:chOff x="0" y="0"/>
          <a:chExt cx="0" cy="0"/>
        </a:xfrm>
      </p:grpSpPr>
      <p:sp>
        <p:nvSpPr>
          <p:cNvPr id="388" name="Google Shape;388;p34"/>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89" name="Google Shape;389;p34"/>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0" name="Google Shape;390;p34"/>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1" name="Google Shape;391;p34"/>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2" name="Google Shape;392;p34"/>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3" name="Google Shape;393;p34"/>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94" name="Google Shape;394;p34"/>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4"/>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34"/>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4"/>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34"/>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10" name="Google Shape;410;p35"/>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1" name="Google Shape;411;p35"/>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412" name="Google Shape;412;p35"/>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35"/>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20" name="Google Shape;420;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21" name="Google Shape;421;p3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22" name="Google Shape;422;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23" name="Google Shape;423;p35"/>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35"/>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35"/>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6" name="Google Shape;426;p3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27" name="Google Shape;427;p35"/>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28"/>
        <p:cNvGrpSpPr/>
        <p:nvPr/>
      </p:nvGrpSpPr>
      <p:grpSpPr>
        <a:xfrm>
          <a:off x="0" y="0"/>
          <a:ext cx="0" cy="0"/>
          <a:chOff x="0" y="0"/>
          <a:chExt cx="0" cy="0"/>
        </a:xfrm>
      </p:grpSpPr>
      <p:sp>
        <p:nvSpPr>
          <p:cNvPr id="429" name="Google Shape;429;p36"/>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36"/>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6"/>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6"/>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6"/>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6"/>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6"/>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36"/>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7" name="Google Shape;437;p36"/>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8" name="Google Shape;438;p36"/>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9" name="Google Shape;439;p36"/>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440" name="Google Shape;440;p36"/>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1" name="Google Shape;441;p36"/>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2" name="Google Shape;442;p36"/>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43" name="Google Shape;443;p36"/>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44" name="Google Shape;444;p36"/>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45" name="Google Shape;445;p36"/>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6" name="Google Shape;446;p36"/>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7" name="Google Shape;447;p36"/>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8" name="Google Shape;448;p36"/>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9" name="Google Shape;449;p36"/>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50" name="Google Shape;450;p36"/>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6"/>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36"/>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36"/>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6" name="Google Shape;456;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7" name="Google Shape;457;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8" name="Google Shape;458;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511"/>
        <p:cNvGrpSpPr/>
        <p:nvPr/>
      </p:nvGrpSpPr>
      <p:grpSpPr>
        <a:xfrm>
          <a:off x="0" y="0"/>
          <a:ext cx="0" cy="0"/>
          <a:chOff x="0" y="0"/>
          <a:chExt cx="0" cy="0"/>
        </a:xfrm>
      </p:grpSpPr>
      <p:pic>
        <p:nvPicPr>
          <p:cNvPr id="512" name="Google Shape;512;p43"/>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13" name="Google Shape;513;p43"/>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514" name="Google Shape;514;p43"/>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6" name="Google Shape;516;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7" name="Google Shape;517;p4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8" name="Google Shape;518;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9" name="Google Shape;519;p43"/>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3"/>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43"/>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522"/>
        <p:cNvGrpSpPr/>
        <p:nvPr/>
      </p:nvGrpSpPr>
      <p:grpSpPr>
        <a:xfrm>
          <a:off x="0" y="0"/>
          <a:ext cx="0" cy="0"/>
          <a:chOff x="0" y="0"/>
          <a:chExt cx="0" cy="0"/>
        </a:xfrm>
      </p:grpSpPr>
      <p:pic>
        <p:nvPicPr>
          <p:cNvPr id="523" name="Google Shape;523;p44"/>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24" name="Google Shape;524;p44"/>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525" name="Google Shape;525;p44"/>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44"/>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7" name="Google Shape;527;p4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528" name="Google Shape;528;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29" name="Google Shape;529;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44">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532"/>
        <p:cNvGrpSpPr/>
        <p:nvPr/>
      </p:nvGrpSpPr>
      <p:grpSpPr>
        <a:xfrm>
          <a:off x="0" y="0"/>
          <a:ext cx="0" cy="0"/>
          <a:chOff x="0" y="0"/>
          <a:chExt cx="0" cy="0"/>
        </a:xfrm>
      </p:grpSpPr>
      <p:pic>
        <p:nvPicPr>
          <p:cNvPr id="533" name="Google Shape;533;p45"/>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534" name="Google Shape;534;p45"/>
          <p:cNvSpPr>
            <a:spLocks noGrp="1"/>
          </p:cNvSpPr>
          <p:nvPr>
            <p:ph type="pic" idx="2"/>
          </p:nvPr>
        </p:nvSpPr>
        <p:spPr>
          <a:xfrm>
            <a:off x="0" y="-1"/>
            <a:ext cx="12192000" cy="6857998"/>
          </a:xfrm>
          <a:prstGeom prst="rect">
            <a:avLst/>
          </a:prstGeom>
          <a:noFill/>
          <a:ln>
            <a:noFill/>
          </a:ln>
        </p:spPr>
      </p:sp>
      <p:sp>
        <p:nvSpPr>
          <p:cNvPr id="535" name="Google Shape;535;p45"/>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45"/>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8" name="Google Shape;538;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9" name="Google Shape;539;p4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0" name="Google Shape;540;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541"/>
        <p:cNvGrpSpPr/>
        <p:nvPr/>
      </p:nvGrpSpPr>
      <p:grpSpPr>
        <a:xfrm>
          <a:off x="0" y="0"/>
          <a:ext cx="0" cy="0"/>
          <a:chOff x="0" y="0"/>
          <a:chExt cx="0" cy="0"/>
        </a:xfrm>
      </p:grpSpPr>
      <p:pic>
        <p:nvPicPr>
          <p:cNvPr id="542" name="Google Shape;542;p46"/>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543" name="Google Shape;543;p46"/>
          <p:cNvSpPr>
            <a:spLocks noGrp="1"/>
          </p:cNvSpPr>
          <p:nvPr>
            <p:ph type="pic" idx="2"/>
          </p:nvPr>
        </p:nvSpPr>
        <p:spPr>
          <a:xfrm>
            <a:off x="0" y="-1"/>
            <a:ext cx="12192000" cy="6857998"/>
          </a:xfrm>
          <a:prstGeom prst="rect">
            <a:avLst/>
          </a:prstGeom>
          <a:noFill/>
          <a:ln>
            <a:noFill/>
          </a:ln>
        </p:spPr>
      </p:sp>
      <p:sp>
        <p:nvSpPr>
          <p:cNvPr id="544" name="Google Shape;544;p46"/>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46"/>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7" name="Google Shape;54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8" name="Google Shape;548;p4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49" name="Google Shape;54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550"/>
        <p:cNvGrpSpPr/>
        <p:nvPr/>
      </p:nvGrpSpPr>
      <p:grpSpPr>
        <a:xfrm>
          <a:off x="0" y="0"/>
          <a:ext cx="0" cy="0"/>
          <a:chOff x="0" y="0"/>
          <a:chExt cx="0" cy="0"/>
        </a:xfrm>
      </p:grpSpPr>
      <p:pic>
        <p:nvPicPr>
          <p:cNvPr id="551" name="Google Shape;551;p47"/>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552" name="Google Shape;552;p47"/>
          <p:cNvSpPr>
            <a:spLocks noGrp="1"/>
          </p:cNvSpPr>
          <p:nvPr>
            <p:ph type="pic" idx="2"/>
          </p:nvPr>
        </p:nvSpPr>
        <p:spPr>
          <a:xfrm>
            <a:off x="0" y="-1"/>
            <a:ext cx="7358743" cy="6857998"/>
          </a:xfrm>
          <a:prstGeom prst="rect">
            <a:avLst/>
          </a:prstGeom>
          <a:noFill/>
          <a:ln>
            <a:noFill/>
          </a:ln>
        </p:spPr>
      </p:sp>
      <p:sp>
        <p:nvSpPr>
          <p:cNvPr id="553" name="Google Shape;553;p47"/>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rm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4" name="Google Shape;554;p47"/>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556" name="Google Shape;556;p47"/>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557"/>
        <p:cNvGrpSpPr/>
        <p:nvPr/>
      </p:nvGrpSpPr>
      <p:grpSpPr>
        <a:xfrm>
          <a:off x="0" y="0"/>
          <a:ext cx="0" cy="0"/>
          <a:chOff x="0" y="0"/>
          <a:chExt cx="0" cy="0"/>
        </a:xfrm>
      </p:grpSpPr>
      <p:sp>
        <p:nvSpPr>
          <p:cNvPr id="558" name="Google Shape;558;p48"/>
          <p:cNvSpPr>
            <a:spLocks noGrp="1"/>
          </p:cNvSpPr>
          <p:nvPr>
            <p:ph type="pic" idx="2"/>
          </p:nvPr>
        </p:nvSpPr>
        <p:spPr>
          <a:xfrm>
            <a:off x="4833257" y="-1"/>
            <a:ext cx="7358743" cy="6857998"/>
          </a:xfrm>
          <a:prstGeom prst="rect">
            <a:avLst/>
          </a:prstGeom>
          <a:noFill/>
          <a:ln>
            <a:noFill/>
          </a:ln>
        </p:spPr>
      </p:sp>
      <p:sp>
        <p:nvSpPr>
          <p:cNvPr id="559" name="Google Shape;559;p48"/>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8"/>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2" name="Google Shape;562;p48"/>
          <p:cNvGrpSpPr/>
          <p:nvPr/>
        </p:nvGrpSpPr>
        <p:grpSpPr>
          <a:xfrm flipH="1">
            <a:off x="-2" y="-1828800"/>
            <a:ext cx="7510780" cy="10800950"/>
            <a:chOff x="4503427" y="-841109"/>
            <a:chExt cx="6774184" cy="9741675"/>
          </a:xfrm>
        </p:grpSpPr>
        <p:sp>
          <p:nvSpPr>
            <p:cNvPr id="563" name="Google Shape;563;p48"/>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4" name="Google Shape;564;p48"/>
            <p:cNvGrpSpPr/>
            <p:nvPr/>
          </p:nvGrpSpPr>
          <p:grpSpPr>
            <a:xfrm>
              <a:off x="4503427" y="-841109"/>
              <a:ext cx="6774184" cy="9741675"/>
              <a:chOff x="6466897" y="122642"/>
              <a:chExt cx="5044220" cy="7253890"/>
            </a:xfrm>
          </p:grpSpPr>
          <p:pic>
            <p:nvPicPr>
              <p:cNvPr id="565" name="Google Shape;565;p48"/>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66" name="Google Shape;566;p48"/>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67" name="Google Shape;567;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70" name="Google Shape;570;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571"/>
        <p:cNvGrpSpPr/>
        <p:nvPr/>
      </p:nvGrpSpPr>
      <p:grpSpPr>
        <a:xfrm>
          <a:off x="0" y="0"/>
          <a:ext cx="0" cy="0"/>
          <a:chOff x="0" y="0"/>
          <a:chExt cx="0" cy="0"/>
        </a:xfrm>
      </p:grpSpPr>
      <p:pic>
        <p:nvPicPr>
          <p:cNvPr id="572" name="Google Shape;572;p49"/>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573" name="Google Shape;573;p49"/>
          <p:cNvSpPr>
            <a:spLocks noGrp="1"/>
          </p:cNvSpPr>
          <p:nvPr>
            <p:ph type="pic" idx="2"/>
          </p:nvPr>
        </p:nvSpPr>
        <p:spPr>
          <a:xfrm>
            <a:off x="6284686" y="-1"/>
            <a:ext cx="5907313" cy="6857998"/>
          </a:xfrm>
          <a:prstGeom prst="rect">
            <a:avLst/>
          </a:prstGeom>
          <a:noFill/>
          <a:ln>
            <a:noFill/>
          </a:ln>
        </p:spPr>
      </p:sp>
      <p:sp>
        <p:nvSpPr>
          <p:cNvPr id="574" name="Google Shape;574;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4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82" name="Google Shape;582;p49"/>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83"/>
        <p:cNvGrpSpPr/>
        <p:nvPr/>
      </p:nvGrpSpPr>
      <p:grpSpPr>
        <a:xfrm>
          <a:off x="0" y="0"/>
          <a:ext cx="0" cy="0"/>
          <a:chOff x="0" y="0"/>
          <a:chExt cx="0" cy="0"/>
        </a:xfrm>
      </p:grpSpPr>
      <p:sp>
        <p:nvSpPr>
          <p:cNvPr id="584" name="Google Shape;584;p50"/>
          <p:cNvSpPr>
            <a:spLocks noGrp="1"/>
          </p:cNvSpPr>
          <p:nvPr>
            <p:ph type="pic" idx="2"/>
          </p:nvPr>
        </p:nvSpPr>
        <p:spPr>
          <a:xfrm>
            <a:off x="0" y="-1"/>
            <a:ext cx="12192000" cy="6857998"/>
          </a:xfrm>
          <a:prstGeom prst="rect">
            <a:avLst/>
          </a:prstGeom>
          <a:noFill/>
          <a:ln>
            <a:noFill/>
          </a:ln>
        </p:spPr>
      </p:sp>
      <p:sp>
        <p:nvSpPr>
          <p:cNvPr id="585" name="Google Shape;585;p50"/>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7" name="Google Shape;587;p5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8" name="Google Shape;58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9" name="Google Shape;58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0" name="Google Shape;590;p5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1" name="Google Shape;591;p50"/>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92"/>
        <p:cNvGrpSpPr/>
        <p:nvPr/>
      </p:nvGrpSpPr>
      <p:grpSpPr>
        <a:xfrm>
          <a:off x="0" y="0"/>
          <a:ext cx="0" cy="0"/>
          <a:chOff x="0" y="0"/>
          <a:chExt cx="0" cy="0"/>
        </a:xfrm>
      </p:grpSpPr>
      <p:sp>
        <p:nvSpPr>
          <p:cNvPr id="593" name="Google Shape;593;p51"/>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4" name="Google Shape;594;p5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5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97" name="Google Shape;597;p5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8" name="Google Shape;598;p5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9" name="Google Shape;599;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600"/>
        <p:cNvGrpSpPr/>
        <p:nvPr/>
      </p:nvGrpSpPr>
      <p:grpSpPr>
        <a:xfrm>
          <a:off x="0" y="0"/>
          <a:ext cx="0" cy="0"/>
          <a:chOff x="0" y="0"/>
          <a:chExt cx="0" cy="0"/>
        </a:xfrm>
      </p:grpSpPr>
      <p:sp>
        <p:nvSpPr>
          <p:cNvPr id="601" name="Google Shape;601;p52"/>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2" name="Google Shape;602;p52"/>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52"/>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2"/>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52"/>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2"/>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7" name="Google Shape;607;p52"/>
          <p:cNvSpPr txBox="1"/>
          <p:nvPr/>
        </p:nvSpPr>
        <p:spPr>
          <a:xfrm>
            <a:off x="407988" y="404813"/>
            <a:ext cx="10944596" cy="863600"/>
          </a:xfrm>
          <a:prstGeom prst="rect">
            <a:avLst/>
          </a:prstGeom>
          <a:noFill/>
          <a:ln>
            <a:noFill/>
          </a:ln>
        </p:spPr>
        <p:txBody>
          <a:bodyPr spcFirstLastPara="1" wrap="square" lIns="0" tIns="0" rIns="0" bIns="0" anchor="t" anchorCtr="0">
            <a:norm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608" name="Google Shape;608;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09" name="Google Shape;609;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0" name="Google Shape;610;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11" name="Google Shape;611;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612" name="Google Shape;612;p5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613"/>
        <p:cNvGrpSpPr/>
        <p:nvPr/>
      </p:nvGrpSpPr>
      <p:grpSpPr>
        <a:xfrm>
          <a:off x="0" y="0"/>
          <a:ext cx="0" cy="0"/>
          <a:chOff x="0" y="0"/>
          <a:chExt cx="0" cy="0"/>
        </a:xfrm>
      </p:grpSpPr>
      <p:sp>
        <p:nvSpPr>
          <p:cNvPr id="614" name="Google Shape;614;p53"/>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53"/>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53"/>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53"/>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5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53"/>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24" name="Google Shape;624;p53"/>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26"/>
        <p:cNvGrpSpPr/>
        <p:nvPr/>
      </p:nvGrpSpPr>
      <p:grpSpPr>
        <a:xfrm>
          <a:off x="0" y="0"/>
          <a:ext cx="0" cy="0"/>
          <a:chOff x="0" y="0"/>
          <a:chExt cx="0" cy="0"/>
        </a:xfrm>
      </p:grpSpPr>
      <p:sp>
        <p:nvSpPr>
          <p:cNvPr id="627" name="Google Shape;627;p54"/>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28" name="Google Shape;628;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9" name="Google Shape;629;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30" name="Google Shape;630;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31" name="Google Shape;631;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32" name="Google Shape;632;p5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3" name="Google Shape;633;p54"/>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634"/>
        <p:cNvGrpSpPr/>
        <p:nvPr/>
      </p:nvGrpSpPr>
      <p:grpSpPr>
        <a:xfrm>
          <a:off x="0" y="0"/>
          <a:ext cx="0" cy="0"/>
          <a:chOff x="0" y="0"/>
          <a:chExt cx="0" cy="0"/>
        </a:xfrm>
      </p:grpSpPr>
      <p:sp>
        <p:nvSpPr>
          <p:cNvPr id="635" name="Google Shape;635;p55"/>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6" name="Google Shape;636;p55"/>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37" name="Google Shape;637;p55"/>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638" name="Google Shape;638;p55"/>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5"/>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5"/>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55"/>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5"/>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55"/>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55"/>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55"/>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55"/>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55"/>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5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653"/>
        <p:cNvGrpSpPr/>
        <p:nvPr/>
      </p:nvGrpSpPr>
      <p:grpSpPr>
        <a:xfrm>
          <a:off x="0" y="0"/>
          <a:ext cx="0" cy="0"/>
          <a:chOff x="0" y="0"/>
          <a:chExt cx="0" cy="0"/>
        </a:xfrm>
      </p:grpSpPr>
      <p:sp>
        <p:nvSpPr>
          <p:cNvPr id="654" name="Google Shape;654;p56"/>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5" name="Google Shape;655;p56"/>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6" name="Google Shape;656;p56"/>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6"/>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58" name="Google Shape;658;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59" name="Google Shape;659;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60" name="Google Shape;660;p5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61" name="Google Shape;661;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62" name="Google Shape;662;p5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56"/>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6"/>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5" name="Google Shape;665;p56"/>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6" name="Google Shape;666;p56"/>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67" name="Google Shape;667;p5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670" name="Google Shape;670;p57"/>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7"/>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72" name="Google Shape;672;p57"/>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74" name="Google Shape;674;p5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5" name="Google Shape;675;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76" name="Google Shape;676;p5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77" name="Google Shape;677;p5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78"/>
        <p:cNvGrpSpPr/>
        <p:nvPr/>
      </p:nvGrpSpPr>
      <p:grpSpPr>
        <a:xfrm>
          <a:off x="0" y="0"/>
          <a:ext cx="0" cy="0"/>
          <a:chOff x="0" y="0"/>
          <a:chExt cx="0" cy="0"/>
        </a:xfrm>
      </p:grpSpPr>
      <p:sp>
        <p:nvSpPr>
          <p:cNvPr id="679" name="Google Shape;679;p58"/>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58"/>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81" name="Google Shape;681;p58"/>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2" name="Google Shape;682;p5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83" name="Google Shape;683;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4" name="Google Shape;684;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85" name="Google Shape;685;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86" name="Google Shape;686;p58"/>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7" name="Google Shape;687;p58"/>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8"/>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8"/>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0" name="Google Shape;690;p5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91"/>
        <p:cNvGrpSpPr/>
        <p:nvPr/>
      </p:nvGrpSpPr>
      <p:grpSpPr>
        <a:xfrm>
          <a:off x="0" y="0"/>
          <a:ext cx="0" cy="0"/>
          <a:chOff x="0" y="0"/>
          <a:chExt cx="0" cy="0"/>
        </a:xfrm>
      </p:grpSpPr>
      <p:sp>
        <p:nvSpPr>
          <p:cNvPr id="692" name="Google Shape;692;p59"/>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3" name="Google Shape;693;p59"/>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4" name="Google Shape;694;p59"/>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5" name="Google Shape;695;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6" name="Google Shape;696;p59"/>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7" name="Google Shape;697;p59"/>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99" name="Google Shape;699;p5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00" name="Google Shape;700;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01" name="Google Shape;701;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02" name="Google Shape;702;p59"/>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3" name="Google Shape;703;p59"/>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4" name="Google Shape;704;p59"/>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5" name="Google Shape;705;p59"/>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6" name="Google Shape;706;p59"/>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7" name="Google Shape;707;p59"/>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8" name="Google Shape;708;p59"/>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9"/>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59"/>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9"/>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9"/>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14" name="Google Shape;714;p59"/>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9"/>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9"/>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9"/>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p5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719"/>
        <p:cNvGrpSpPr/>
        <p:nvPr/>
      </p:nvGrpSpPr>
      <p:grpSpPr>
        <a:xfrm>
          <a:off x="0" y="0"/>
          <a:ext cx="0" cy="0"/>
          <a:chOff x="0" y="0"/>
          <a:chExt cx="0" cy="0"/>
        </a:xfrm>
      </p:grpSpPr>
      <p:sp>
        <p:nvSpPr>
          <p:cNvPr id="720" name="Google Shape;720;p60"/>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21" name="Google Shape;721;p60"/>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2" name="Google Shape;722;p60"/>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3" name="Google Shape;723;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24" name="Google Shape;724;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5" name="Google Shape;725;p6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26" name="Google Shape;726;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27" name="Google Shape;727;p6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8" name="Google Shape;728;p60"/>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755"/>
        <p:cNvGrpSpPr/>
        <p:nvPr/>
      </p:nvGrpSpPr>
      <p:grpSpPr>
        <a:xfrm>
          <a:off x="0" y="0"/>
          <a:ext cx="0" cy="0"/>
          <a:chOff x="0" y="0"/>
          <a:chExt cx="0" cy="0"/>
        </a:xfrm>
      </p:grpSpPr>
      <p:sp>
        <p:nvSpPr>
          <p:cNvPr id="756" name="Google Shape;756;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57"/>
        <p:cNvGrpSpPr/>
        <p:nvPr/>
      </p:nvGrpSpPr>
      <p:grpSpPr>
        <a:xfrm>
          <a:off x="0" y="0"/>
          <a:ext cx="0" cy="0"/>
          <a:chOff x="0" y="0"/>
          <a:chExt cx="0" cy="0"/>
        </a:xfrm>
      </p:grpSpPr>
      <p:pic>
        <p:nvPicPr>
          <p:cNvPr id="758" name="Google Shape;758;p63"/>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59" name="Google Shape;759;p63"/>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0" name="Google Shape;760;p63"/>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63"/>
          <p:cNvSpPr>
            <a:spLocks noGrp="1"/>
          </p:cNvSpPr>
          <p:nvPr>
            <p:ph type="pic" idx="3"/>
          </p:nvPr>
        </p:nvSpPr>
        <p:spPr>
          <a:xfrm>
            <a:off x="6553200" y="2060575"/>
            <a:ext cx="4910138" cy="2722563"/>
          </a:xfrm>
          <a:prstGeom prst="rect">
            <a:avLst/>
          </a:prstGeom>
          <a:noFill/>
          <a:ln>
            <a:noFill/>
          </a:ln>
        </p:spPr>
      </p:sp>
      <p:sp>
        <p:nvSpPr>
          <p:cNvPr id="762" name="Google Shape;762;p63"/>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63"/>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4" name="Google Shape;764;p63"/>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65" name="Google Shape;765;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6" name="Google Shape;766;p6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67" name="Google Shape;767;p6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68" name="Google Shape;768;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769"/>
        <p:cNvGrpSpPr/>
        <p:nvPr/>
      </p:nvGrpSpPr>
      <p:grpSpPr>
        <a:xfrm>
          <a:off x="0" y="0"/>
          <a:ext cx="0" cy="0"/>
          <a:chOff x="0" y="0"/>
          <a:chExt cx="0" cy="0"/>
        </a:xfrm>
      </p:grpSpPr>
      <p:sp>
        <p:nvSpPr>
          <p:cNvPr id="770" name="Google Shape;770;p64"/>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4"/>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72" name="Google Shape;772;p64"/>
          <p:cNvGrpSpPr/>
          <p:nvPr/>
        </p:nvGrpSpPr>
        <p:grpSpPr>
          <a:xfrm>
            <a:off x="3461852" y="0"/>
            <a:ext cx="8730148" cy="6858000"/>
            <a:chOff x="3461852" y="0"/>
            <a:chExt cx="8730148" cy="6858000"/>
          </a:xfrm>
        </p:grpSpPr>
        <p:sp>
          <p:nvSpPr>
            <p:cNvPr id="773" name="Google Shape;773;p64"/>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74" name="Google Shape;774;p64"/>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75" name="Google Shape;775;p64"/>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776" name="Google Shape;776;p64"/>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777" name="Google Shape;777;p6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78" name="Google Shape;778;p6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779"/>
        <p:cNvGrpSpPr/>
        <p:nvPr/>
      </p:nvGrpSpPr>
      <p:grpSpPr>
        <a:xfrm>
          <a:off x="0" y="0"/>
          <a:ext cx="0" cy="0"/>
          <a:chOff x="0" y="0"/>
          <a:chExt cx="0" cy="0"/>
        </a:xfrm>
      </p:grpSpPr>
      <p:sp>
        <p:nvSpPr>
          <p:cNvPr id="780" name="Google Shape;780;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81" name="Google Shape;781;p6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82" name="Google Shape;782;p6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3" name="Google Shape;783;p6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84" name="Google Shape;784;p6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785"/>
        <p:cNvGrpSpPr/>
        <p:nvPr/>
      </p:nvGrpSpPr>
      <p:grpSpPr>
        <a:xfrm>
          <a:off x="0" y="0"/>
          <a:ext cx="0" cy="0"/>
          <a:chOff x="0" y="0"/>
          <a:chExt cx="0" cy="0"/>
        </a:xfrm>
      </p:grpSpPr>
      <p:sp>
        <p:nvSpPr>
          <p:cNvPr id="786" name="Google Shape;786;p66"/>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66"/>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8" name="Google Shape;788;p66"/>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9" name="Google Shape;789;p66"/>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91" name="Google Shape;791;p6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2" name="Google Shape;792;p6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3" name="Google Shape;793;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4" name="Google Shape;794;p66"/>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5" name="Google Shape;795;p66"/>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6" name="Google Shape;796;p66"/>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7" name="Google Shape;797;p66"/>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6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799"/>
        <p:cNvGrpSpPr/>
        <p:nvPr/>
      </p:nvGrpSpPr>
      <p:grpSpPr>
        <a:xfrm>
          <a:off x="0" y="0"/>
          <a:ext cx="0" cy="0"/>
          <a:chOff x="0" y="0"/>
          <a:chExt cx="0" cy="0"/>
        </a:xfrm>
      </p:grpSpPr>
      <p:pic>
        <p:nvPicPr>
          <p:cNvPr id="800" name="Google Shape;800;p67"/>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801" name="Google Shape;801;p67"/>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2" name="Google Shape;802;p67"/>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67"/>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4" name="Google Shape;804;p67"/>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67"/>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7"/>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7"/>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7"/>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7"/>
          <p:cNvSpPr>
            <a:spLocks noGrp="1"/>
          </p:cNvSpPr>
          <p:nvPr>
            <p:ph type="pic" idx="9"/>
          </p:nvPr>
        </p:nvSpPr>
        <p:spPr>
          <a:xfrm>
            <a:off x="0" y="1381125"/>
            <a:ext cx="7494588" cy="5476875"/>
          </a:xfrm>
          <a:prstGeom prst="rect">
            <a:avLst/>
          </a:prstGeom>
          <a:noFill/>
          <a:ln>
            <a:noFill/>
          </a:ln>
        </p:spPr>
      </p:sp>
      <p:sp>
        <p:nvSpPr>
          <p:cNvPr id="810" name="Google Shape;810;p6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1" name="Google Shape;811;p6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12" name="Google Shape;812;p67"/>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813" name="Google Shape;813;p6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14" name="Google Shape;814;p6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815"/>
        <p:cNvGrpSpPr/>
        <p:nvPr/>
      </p:nvGrpSpPr>
      <p:grpSpPr>
        <a:xfrm>
          <a:off x="0" y="0"/>
          <a:ext cx="0" cy="0"/>
          <a:chOff x="0" y="0"/>
          <a:chExt cx="0" cy="0"/>
        </a:xfrm>
      </p:grpSpPr>
      <p:sp>
        <p:nvSpPr>
          <p:cNvPr id="816" name="Google Shape;816;p68"/>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17" name="Google Shape;817;p68"/>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68"/>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68"/>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68"/>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68"/>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68"/>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6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4" name="Google Shape;824;p6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825" name="Google Shape;825;p6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26" name="Google Shape;826;p6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27" name="Google Shape;827;p6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828"/>
        <p:cNvGrpSpPr/>
        <p:nvPr/>
      </p:nvGrpSpPr>
      <p:grpSpPr>
        <a:xfrm>
          <a:off x="0" y="0"/>
          <a:ext cx="0" cy="0"/>
          <a:chOff x="0" y="0"/>
          <a:chExt cx="0" cy="0"/>
        </a:xfrm>
      </p:grpSpPr>
      <p:sp>
        <p:nvSpPr>
          <p:cNvPr id="829" name="Google Shape;829;p69"/>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0" name="Google Shape;830;p69"/>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1" name="Google Shape;831;p69"/>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2" name="Google Shape;832;p69"/>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69"/>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4" name="Google Shape;834;p69"/>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69"/>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6" name="Google Shape;836;p69"/>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7" name="Google Shape;837;p69"/>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8" name="Google Shape;838;p69"/>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9" name="Google Shape;839;p69"/>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0" name="Google Shape;840;p69"/>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1" name="Google Shape;841;p6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42" name="Google Shape;842;p6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43" name="Google Shape;843;p6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844" name="Google Shape;844;p6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845"/>
        <p:cNvGrpSpPr/>
        <p:nvPr/>
      </p:nvGrpSpPr>
      <p:grpSpPr>
        <a:xfrm>
          <a:off x="0" y="0"/>
          <a:ext cx="0" cy="0"/>
          <a:chOff x="0" y="0"/>
          <a:chExt cx="0" cy="0"/>
        </a:xfrm>
      </p:grpSpPr>
      <p:sp>
        <p:nvSpPr>
          <p:cNvPr id="846" name="Google Shape;846;p70"/>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847" name="Google Shape;847;p70"/>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848" name="Google Shape;848;p70"/>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9" name="Google Shape;849;p70"/>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0" name="Google Shape;850;p7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51" name="Google Shape;851;p7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852" name="Google Shape;852;p7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53" name="Google Shape;853;p7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54"/>
        <p:cNvGrpSpPr/>
        <p:nvPr/>
      </p:nvGrpSpPr>
      <p:grpSpPr>
        <a:xfrm>
          <a:off x="0" y="0"/>
          <a:ext cx="0" cy="0"/>
          <a:chOff x="0" y="0"/>
          <a:chExt cx="0" cy="0"/>
        </a:xfrm>
      </p:grpSpPr>
      <p:sp>
        <p:nvSpPr>
          <p:cNvPr id="855" name="Google Shape;855;p71"/>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6" name="Google Shape;856;p71"/>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7" name="Google Shape;857;p71"/>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8" name="Google Shape;858;p71"/>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71"/>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0" name="Google Shape;860;p7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61" name="Google Shape;861;p7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62" name="Google Shape;862;p7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63" name="Google Shape;863;p7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864"/>
        <p:cNvGrpSpPr/>
        <p:nvPr/>
      </p:nvGrpSpPr>
      <p:grpSpPr>
        <a:xfrm>
          <a:off x="0" y="0"/>
          <a:ext cx="0" cy="0"/>
          <a:chOff x="0" y="0"/>
          <a:chExt cx="0" cy="0"/>
        </a:xfrm>
      </p:grpSpPr>
      <p:sp>
        <p:nvSpPr>
          <p:cNvPr id="865" name="Google Shape;865;p72"/>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66" name="Google Shape;866;p72"/>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72"/>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72"/>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9" name="Google Shape;869;p72"/>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0" name="Google Shape;870;p72"/>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1" name="Google Shape;871;p7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72" name="Google Shape;872;p7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73" name="Google Shape;873;p7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74" name="Google Shape;874;p7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875" name="Google Shape;875;p7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72"/>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72"/>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72"/>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879"/>
        <p:cNvGrpSpPr/>
        <p:nvPr/>
      </p:nvGrpSpPr>
      <p:grpSpPr>
        <a:xfrm>
          <a:off x="0" y="0"/>
          <a:ext cx="0" cy="0"/>
          <a:chOff x="0" y="0"/>
          <a:chExt cx="0" cy="0"/>
        </a:xfrm>
      </p:grpSpPr>
      <p:sp>
        <p:nvSpPr>
          <p:cNvPr id="880" name="Google Shape;880;p7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1" name="Google Shape;881;p73"/>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73"/>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73"/>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7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85" name="Google Shape;885;p7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86" name="Google Shape;886;p7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87" name="Google Shape;887;p7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888" name="Google Shape;888;p73"/>
          <p:cNvGrpSpPr/>
          <p:nvPr/>
        </p:nvGrpSpPr>
        <p:grpSpPr>
          <a:xfrm>
            <a:off x="376729" y="3487371"/>
            <a:ext cx="1285954" cy="1201696"/>
            <a:chOff x="-163" y="-158"/>
            <a:chExt cx="2854" cy="2667"/>
          </a:xfrm>
        </p:grpSpPr>
        <p:sp>
          <p:nvSpPr>
            <p:cNvPr id="889" name="Google Shape;889;p73"/>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0" name="Google Shape;890;p73"/>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1" name="Google Shape;891;p73"/>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2" name="Google Shape;892;p73"/>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3" name="Google Shape;893;p73"/>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894" name="Google Shape;894;p73"/>
          <p:cNvGrpSpPr/>
          <p:nvPr/>
        </p:nvGrpSpPr>
        <p:grpSpPr>
          <a:xfrm>
            <a:off x="376729" y="1642923"/>
            <a:ext cx="1279250" cy="1195892"/>
            <a:chOff x="-223" y="-210"/>
            <a:chExt cx="3852" cy="3601"/>
          </a:xfrm>
        </p:grpSpPr>
        <p:sp>
          <p:nvSpPr>
            <p:cNvPr id="895" name="Google Shape;895;p73"/>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6" name="Google Shape;896;p73"/>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7" name="Google Shape;897;p73"/>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8" name="Google Shape;898;p73"/>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9" name="Google Shape;899;p73"/>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900" name="Google Shape;900;p73"/>
          <p:cNvGrpSpPr/>
          <p:nvPr/>
        </p:nvGrpSpPr>
        <p:grpSpPr>
          <a:xfrm>
            <a:off x="376729" y="5168264"/>
            <a:ext cx="1288364" cy="1201696"/>
            <a:chOff x="-60" y="-50"/>
            <a:chExt cx="996" cy="929"/>
          </a:xfrm>
        </p:grpSpPr>
        <p:sp>
          <p:nvSpPr>
            <p:cNvPr id="901" name="Google Shape;901;p73"/>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2" name="Google Shape;902;p73"/>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3" name="Google Shape;903;p73"/>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4" name="Google Shape;904;p73"/>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905"/>
        <p:cNvGrpSpPr/>
        <p:nvPr/>
      </p:nvGrpSpPr>
      <p:grpSpPr>
        <a:xfrm>
          <a:off x="0" y="0"/>
          <a:ext cx="0" cy="0"/>
          <a:chOff x="0" y="0"/>
          <a:chExt cx="0" cy="0"/>
        </a:xfrm>
      </p:grpSpPr>
      <p:sp>
        <p:nvSpPr>
          <p:cNvPr id="906" name="Google Shape;906;p74"/>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7" name="Google Shape;907;p74"/>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08" name="Google Shape;908;p74"/>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74"/>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0" name="Google Shape;910;p74"/>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74"/>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74"/>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3" name="Google Shape;913;p74"/>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74"/>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5" name="Google Shape;915;p74"/>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6" name="Google Shape;916;p74"/>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7" name="Google Shape;917;p74"/>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8" name="Google Shape;918;p74"/>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9" name="Google Shape;919;p74"/>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0" name="Google Shape;920;p74"/>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1" name="Google Shape;921;p7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2" name="Google Shape;922;p7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23" name="Google Shape;923;p7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24" name="Google Shape;924;p7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25" name="Google Shape;925;p7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926"/>
        <p:cNvGrpSpPr/>
        <p:nvPr/>
      </p:nvGrpSpPr>
      <p:grpSpPr>
        <a:xfrm>
          <a:off x="0" y="0"/>
          <a:ext cx="0" cy="0"/>
          <a:chOff x="0" y="0"/>
          <a:chExt cx="0" cy="0"/>
        </a:xfrm>
      </p:grpSpPr>
      <p:pic>
        <p:nvPicPr>
          <p:cNvPr id="927" name="Google Shape;927;p75"/>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928" name="Google Shape;928;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9" name="Google Shape;929;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0" name="Google Shape;930;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1" name="Google Shape;931;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2" name="Google Shape;932;p75"/>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3" name="Google Shape;933;p75"/>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4" name="Google Shape;934;p75"/>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5" name="Google Shape;935;p75"/>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6" name="Google Shape;936;p75"/>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937" name="Google Shape;937;p75"/>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8" name="Google Shape;938;p7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39" name="Google Shape;939;p7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40" name="Google Shape;940;p7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41" name="Google Shape;941;p7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42" name="Google Shape;942;p75"/>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3" name="Google Shape;943;p75"/>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944"/>
        <p:cNvGrpSpPr/>
        <p:nvPr/>
      </p:nvGrpSpPr>
      <p:grpSpPr>
        <a:xfrm>
          <a:off x="0" y="0"/>
          <a:ext cx="0" cy="0"/>
          <a:chOff x="0" y="0"/>
          <a:chExt cx="0" cy="0"/>
        </a:xfrm>
      </p:grpSpPr>
      <p:sp>
        <p:nvSpPr>
          <p:cNvPr id="945" name="Google Shape;945;p76"/>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6" name="Google Shape;946;p76"/>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7" name="Google Shape;947;p76"/>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8" name="Google Shape;948;p76"/>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9" name="Google Shape;949;p76"/>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950" name="Google Shape;950;p76"/>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1" name="Google Shape;951;p76"/>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2" name="Google Shape;952;p76"/>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76"/>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76"/>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5" name="Google Shape;955;p76"/>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76"/>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76"/>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8" name="Google Shape;958;p76"/>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9" name="Google Shape;959;p76"/>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0" name="Google Shape;960;p76"/>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7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962" name="Google Shape;962;p7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63" name="Google Shape;963;p76"/>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964"/>
        <p:cNvGrpSpPr/>
        <p:nvPr/>
      </p:nvGrpSpPr>
      <p:grpSpPr>
        <a:xfrm>
          <a:off x="0" y="0"/>
          <a:ext cx="0" cy="0"/>
          <a:chOff x="0" y="0"/>
          <a:chExt cx="0" cy="0"/>
        </a:xfrm>
      </p:grpSpPr>
      <p:sp>
        <p:nvSpPr>
          <p:cNvPr id="965" name="Google Shape;965;p77"/>
          <p:cNvSpPr>
            <a:spLocks noGrp="1"/>
          </p:cNvSpPr>
          <p:nvPr>
            <p:ph type="pic" idx="2"/>
          </p:nvPr>
        </p:nvSpPr>
        <p:spPr>
          <a:xfrm>
            <a:off x="624115" y="1903413"/>
            <a:ext cx="1452563" cy="1671637"/>
          </a:xfrm>
          <a:prstGeom prst="rect">
            <a:avLst/>
          </a:prstGeom>
          <a:solidFill>
            <a:srgbClr val="D9D9D9"/>
          </a:solidFill>
          <a:ln>
            <a:noFill/>
          </a:ln>
        </p:spPr>
      </p:sp>
      <p:sp>
        <p:nvSpPr>
          <p:cNvPr id="966" name="Google Shape;966;p77"/>
          <p:cNvSpPr>
            <a:spLocks noGrp="1"/>
          </p:cNvSpPr>
          <p:nvPr>
            <p:ph type="pic" idx="3"/>
          </p:nvPr>
        </p:nvSpPr>
        <p:spPr>
          <a:xfrm>
            <a:off x="6455195" y="1903413"/>
            <a:ext cx="1452563" cy="1671637"/>
          </a:xfrm>
          <a:prstGeom prst="rect">
            <a:avLst/>
          </a:prstGeom>
          <a:solidFill>
            <a:srgbClr val="D9D9D9"/>
          </a:solidFill>
          <a:ln>
            <a:noFill/>
          </a:ln>
        </p:spPr>
      </p:sp>
      <p:sp>
        <p:nvSpPr>
          <p:cNvPr id="967" name="Google Shape;967;p77"/>
          <p:cNvSpPr>
            <a:spLocks noGrp="1"/>
          </p:cNvSpPr>
          <p:nvPr>
            <p:ph type="pic" idx="4"/>
          </p:nvPr>
        </p:nvSpPr>
        <p:spPr>
          <a:xfrm>
            <a:off x="624115" y="4379453"/>
            <a:ext cx="1452563" cy="1671637"/>
          </a:xfrm>
          <a:prstGeom prst="rect">
            <a:avLst/>
          </a:prstGeom>
          <a:solidFill>
            <a:srgbClr val="D9D9D9"/>
          </a:solidFill>
          <a:ln>
            <a:noFill/>
          </a:ln>
        </p:spPr>
      </p:sp>
      <p:sp>
        <p:nvSpPr>
          <p:cNvPr id="968" name="Google Shape;968;p77"/>
          <p:cNvSpPr>
            <a:spLocks noGrp="1"/>
          </p:cNvSpPr>
          <p:nvPr>
            <p:ph type="pic" idx="5"/>
          </p:nvPr>
        </p:nvSpPr>
        <p:spPr>
          <a:xfrm>
            <a:off x="6455195" y="4379453"/>
            <a:ext cx="1452563" cy="1671637"/>
          </a:xfrm>
          <a:prstGeom prst="rect">
            <a:avLst/>
          </a:prstGeom>
          <a:solidFill>
            <a:srgbClr val="D9D9D9"/>
          </a:solidFill>
          <a:ln>
            <a:noFill/>
          </a:ln>
        </p:spPr>
      </p:sp>
      <p:sp>
        <p:nvSpPr>
          <p:cNvPr id="969" name="Google Shape;969;p7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0" name="Google Shape;970;p7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71" name="Google Shape;971;p7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72" name="Google Shape;972;p7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73" name="Google Shape;973;p7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74" name="Google Shape;974;p77"/>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77"/>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77"/>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77"/>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978"/>
        <p:cNvGrpSpPr/>
        <p:nvPr/>
      </p:nvGrpSpPr>
      <p:grpSpPr>
        <a:xfrm>
          <a:off x="0" y="0"/>
          <a:ext cx="0" cy="0"/>
          <a:chOff x="0" y="0"/>
          <a:chExt cx="0" cy="0"/>
        </a:xfrm>
      </p:grpSpPr>
      <p:sp>
        <p:nvSpPr>
          <p:cNvPr id="979" name="Google Shape;979;p78"/>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78"/>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78"/>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78"/>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78"/>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78"/>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78"/>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6" name="Google Shape;986;p78"/>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7" name="Google Shape;987;p78"/>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8" name="Google Shape;988;p78"/>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9" name="Google Shape;989;p78"/>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0" name="Google Shape;990;p7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91" name="Google Shape;991;p78"/>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992" name="Google Shape;992;p7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993" name="Google Shape;993;p7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994"/>
        <p:cNvGrpSpPr/>
        <p:nvPr/>
      </p:nvGrpSpPr>
      <p:grpSpPr>
        <a:xfrm>
          <a:off x="0" y="0"/>
          <a:ext cx="0" cy="0"/>
          <a:chOff x="0" y="0"/>
          <a:chExt cx="0" cy="0"/>
        </a:xfrm>
      </p:grpSpPr>
      <p:pic>
        <p:nvPicPr>
          <p:cNvPr id="995" name="Google Shape;995;p79"/>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996" name="Google Shape;996;p79"/>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7" name="Google Shape;997;p79"/>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8" name="Google Shape;998;p79"/>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9" name="Google Shape;999;p79"/>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0" name="Google Shape;1000;p79"/>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79"/>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79"/>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79"/>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4" name="Google Shape;1004;p7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05" name="Google Shape;1005;p7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06" name="Google Shape;1006;p7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07" name="Google Shape;1007;p7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1008"/>
        <p:cNvGrpSpPr/>
        <p:nvPr/>
      </p:nvGrpSpPr>
      <p:grpSpPr>
        <a:xfrm>
          <a:off x="0" y="0"/>
          <a:ext cx="0" cy="0"/>
          <a:chOff x="0" y="0"/>
          <a:chExt cx="0" cy="0"/>
        </a:xfrm>
      </p:grpSpPr>
      <p:sp>
        <p:nvSpPr>
          <p:cNvPr id="1009" name="Google Shape;1009;p80"/>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0" name="Google Shape;1010;p80"/>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1" name="Google Shape;1011;p80"/>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2" name="Google Shape;1012;p80"/>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3" name="Google Shape;1013;p80"/>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4" name="Google Shape;1014;p80"/>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1015" name="Google Shape;1015;p80"/>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6" name="Google Shape;1016;p80"/>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7" name="Google Shape;1017;p80"/>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8" name="Google Shape;1018;p80"/>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9" name="Google Shape;1019;p80"/>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p80"/>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1" name="Google Shape;1021;p80"/>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80"/>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3" name="Google Shape;1023;p80"/>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4" name="Google Shape;1024;p8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5" name="Google Shape;1025;p8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26" name="Google Shape;1026;p8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27" name="Google Shape;1027;p8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28" name="Google Shape;1028;p8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1" name="Google Shape;1031;p81"/>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2" name="Google Shape;1032;p81"/>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1033" name="Google Shape;1033;p81"/>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4" name="Google Shape;1034;p81"/>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5" name="Google Shape;1035;p81"/>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6" name="Google Shape;1036;p81"/>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81"/>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8" name="Google Shape;1038;p81"/>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9" name="Google Shape;1039;p8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0" name="Google Shape;1040;p8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41" name="Google Shape;1041;p8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42" name="Google Shape;1042;p8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43" name="Google Shape;1043;p8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044" name="Google Shape;1044;p81"/>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5" name="Google Shape;1045;p81"/>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6" name="Google Shape;1046;p81"/>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7" name="Google Shape;1047;p81"/>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1048" name="Google Shape;1048;p81"/>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1049"/>
        <p:cNvGrpSpPr/>
        <p:nvPr/>
      </p:nvGrpSpPr>
      <p:grpSpPr>
        <a:xfrm>
          <a:off x="0" y="0"/>
          <a:ext cx="0" cy="0"/>
          <a:chOff x="0" y="0"/>
          <a:chExt cx="0" cy="0"/>
        </a:xfrm>
      </p:grpSpPr>
      <p:sp>
        <p:nvSpPr>
          <p:cNvPr id="1050" name="Google Shape;1050;p82"/>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1" name="Google Shape;1051;p82"/>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82"/>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82"/>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p82"/>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5" name="Google Shape;1055;p82"/>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6" name="Google Shape;1056;p82"/>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82"/>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8" name="Google Shape;1058;p82"/>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9" name="Google Shape;1059;p82"/>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60" name="Google Shape;1060;p82"/>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1061" name="Google Shape;1061;p82"/>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2" name="Google Shape;1062;p82"/>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3" name="Google Shape;1063;p82"/>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1064" name="Google Shape;1064;p82"/>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1065" name="Google Shape;1065;p82"/>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1066" name="Google Shape;1066;p82"/>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7" name="Google Shape;1067;p82"/>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8" name="Google Shape;1068;p82"/>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9" name="Google Shape;1069;p82"/>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70" name="Google Shape;1070;p82"/>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1071" name="Google Shape;1071;p82"/>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82"/>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82"/>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4" name="Google Shape;1074;p82"/>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8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8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77" name="Google Shape;1077;p8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78" name="Google Shape;1078;p8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79" name="Google Shape;1079;p8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080"/>
        <p:cNvGrpSpPr/>
        <p:nvPr/>
      </p:nvGrpSpPr>
      <p:grpSpPr>
        <a:xfrm>
          <a:off x="0" y="0"/>
          <a:ext cx="0" cy="0"/>
          <a:chOff x="0" y="0"/>
          <a:chExt cx="0" cy="0"/>
        </a:xfrm>
      </p:grpSpPr>
      <p:sp>
        <p:nvSpPr>
          <p:cNvPr id="1081" name="Google Shape;1081;p8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2" name="Google Shape;1082;p83"/>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083" name="Google Shape;1083;p83"/>
          <p:cNvGrpSpPr/>
          <p:nvPr/>
        </p:nvGrpSpPr>
        <p:grpSpPr>
          <a:xfrm>
            <a:off x="4979035" y="2404110"/>
            <a:ext cx="735013" cy="682321"/>
            <a:chOff x="5662614" y="3032124"/>
            <a:chExt cx="863600" cy="801689"/>
          </a:xfrm>
        </p:grpSpPr>
        <p:sp>
          <p:nvSpPr>
            <p:cNvPr id="1084" name="Google Shape;1084;p83"/>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5" name="Google Shape;1085;p83"/>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6" name="Google Shape;1086;p83"/>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087" name="Google Shape;1087;p83"/>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088" name="Google Shape;1088;p83"/>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089" name="Google Shape;1089;p83"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090" name="Google Shape;1090;p83"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091" name="Google Shape;1091;p83"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092" name="Google Shape;1092;p83"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093" name="Google Shape;1093;p83"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094" name="Google Shape;1094;p83"/>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095" name="Google Shape;1095;p83"/>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096" name="Google Shape;1096;p83">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7" name="Google Shape;1097;p83">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8" name="Google Shape;1098;p83">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99" name="Google Shape;1099;p83"/>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100"/>
        <p:cNvGrpSpPr/>
        <p:nvPr/>
      </p:nvGrpSpPr>
      <p:grpSpPr>
        <a:xfrm>
          <a:off x="0" y="0"/>
          <a:ext cx="0" cy="0"/>
          <a:chOff x="0" y="0"/>
          <a:chExt cx="0" cy="0"/>
        </a:xfrm>
      </p:grpSpPr>
      <p:sp>
        <p:nvSpPr>
          <p:cNvPr id="1101" name="Google Shape;1101;p8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84"/>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03" name="Google Shape;1103;p84"/>
          <p:cNvSpPr>
            <a:spLocks noGrp="1"/>
          </p:cNvSpPr>
          <p:nvPr>
            <p:ph type="pic" idx="2"/>
          </p:nvPr>
        </p:nvSpPr>
        <p:spPr>
          <a:xfrm>
            <a:off x="4943872" y="-1634"/>
            <a:ext cx="7248128" cy="6859588"/>
          </a:xfrm>
          <a:prstGeom prst="rect">
            <a:avLst/>
          </a:prstGeom>
          <a:noFill/>
          <a:ln>
            <a:noFill/>
          </a:ln>
        </p:spPr>
      </p:sp>
      <p:pic>
        <p:nvPicPr>
          <p:cNvPr id="1104" name="Google Shape;1104;p84"/>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1105" name="Google Shape;1105;p84"/>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p84"/>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1107"/>
        <p:cNvGrpSpPr/>
        <p:nvPr/>
      </p:nvGrpSpPr>
      <p:grpSpPr>
        <a:xfrm>
          <a:off x="0" y="0"/>
          <a:ext cx="0" cy="0"/>
          <a:chOff x="0" y="0"/>
          <a:chExt cx="0" cy="0"/>
        </a:xfrm>
      </p:grpSpPr>
      <p:pic>
        <p:nvPicPr>
          <p:cNvPr id="1108" name="Google Shape;1108;p85"/>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1109" name="Google Shape;1109;p85"/>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1110" name="Google Shape;1110;p85"/>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1" name="Google Shape;1111;p8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1112" name="Google Shape;1112;p85"/>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3" name="Google Shape;1113;p85"/>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4" name="Google Shape;1114;p8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E4083-70F3-DFC0-15F6-5B51695A3FE0}"/>
              </a:ext>
            </a:extLst>
          </p:cNvPr>
          <p:cNvSpPr>
            <a:spLocks noGrp="1"/>
          </p:cNvSpPr>
          <p:nvPr>
            <p:ph type="dt" sz="half" idx="10"/>
          </p:nvPr>
        </p:nvSpPr>
        <p:spPr/>
        <p:txBody>
          <a:bodyPr/>
          <a:lstStyle/>
          <a:p>
            <a:fld id="{682167CD-CF9C-44EF-9987-81CA4D64842D}" type="datetimeFigureOut">
              <a:rPr lang="en-IN" smtClean="0"/>
              <a:t>21-02-2023</a:t>
            </a:fld>
            <a:endParaRPr lang="en-IN"/>
          </a:p>
        </p:txBody>
      </p:sp>
      <p:sp>
        <p:nvSpPr>
          <p:cNvPr id="3" name="Footer Placeholder 2">
            <a:extLst>
              <a:ext uri="{FF2B5EF4-FFF2-40B4-BE49-F238E27FC236}">
                <a16:creationId xmlns:a16="http://schemas.microsoft.com/office/drawing/2014/main" id="{999B602D-8708-6409-7E88-4B16996CE1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76A6F9-63D7-4BA4-7679-5130D1EEFA02}"/>
              </a:ext>
            </a:extLst>
          </p:cNvPr>
          <p:cNvSpPr>
            <a:spLocks noGrp="1"/>
          </p:cNvSpPr>
          <p:nvPr>
            <p:ph type="sldNum" sz="quarter" idx="12"/>
          </p:nvPr>
        </p:nvSpPr>
        <p:spPr/>
        <p:txBody>
          <a:bodyPr/>
          <a:lstStyle/>
          <a:p>
            <a:fld id="{B558DD1B-D56B-4442-ADFC-EDC724439866}" type="slidenum">
              <a:rPr lang="en-IN" smtClean="0"/>
              <a:t>‹#›</a:t>
            </a:fld>
            <a:endParaRPr lang="en-IN"/>
          </a:p>
        </p:txBody>
      </p:sp>
    </p:spTree>
    <p:extLst>
      <p:ext uri="{BB962C8B-B14F-4D97-AF65-F5344CB8AC3E}">
        <p14:creationId xmlns:p14="http://schemas.microsoft.com/office/powerpoint/2010/main" val="18292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86" name="Google Shape;486;p42"/>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8" name="Google Shape;488;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90" name="Google Shape;490;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91" name="Google Shape;491;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92" name="Google Shape;492;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93" name="Google Shape;493;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4" name="Google Shape;494;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95" name="Google Shape;495;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96" name="Google Shape;496;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97" name="Google Shape;497;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98" name="Google Shape;498;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9" name="Google Shape;499;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500" name="Google Shape;500;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1" name="Google Shape;501;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02" name="Google Shape;502;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03" name="Google Shape;503;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04" name="Google Shape;504;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05" name="Google Shape;505;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06" name="Google Shape;506;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07" name="Google Shape;507;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08" name="Google Shape;508;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09" name="Google Shape;509;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10" name="Google Shape;510;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731" name="Google Shape;731;p61"/>
          <p:cNvPicPr preferRelativeResize="0"/>
          <p:nvPr/>
        </p:nvPicPr>
        <p:blipFill rotWithShape="1">
          <a:blip r:embed="rId27">
            <a:alphaModFix/>
          </a:blip>
          <a:srcRect l="81836" t="-4713" b="16530"/>
          <a:stretch/>
        </p:blipFill>
        <p:spPr>
          <a:xfrm>
            <a:off x="11547793" y="188640"/>
            <a:ext cx="424356" cy="459624"/>
          </a:xfrm>
          <a:prstGeom prst="rect">
            <a:avLst/>
          </a:prstGeom>
          <a:noFill/>
          <a:ln>
            <a:noFill/>
          </a:ln>
        </p:spPr>
      </p:pic>
      <p:sp>
        <p:nvSpPr>
          <p:cNvPr id="732" name="Google Shape;732;p61"/>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33" name="Google Shape;733;p61"/>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734" name="Google Shape;734;p61"/>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735" name="Google Shape;735;p61"/>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736" name="Google Shape;736;p61"/>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737" name="Google Shape;737;p61"/>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38" name="Google Shape;738;p61"/>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739" name="Google Shape;739;p61"/>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740" name="Google Shape;740;p61"/>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741" name="Google Shape;741;p61"/>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742" name="Google Shape;742;p61"/>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43" name="Google Shape;743;p61"/>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744" name="Google Shape;744;p61"/>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745" name="Google Shape;745;p61"/>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746" name="Google Shape;746;p61"/>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747" name="Google Shape;747;p61"/>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748" name="Google Shape;748;p61"/>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749" name="Google Shape;749;p61"/>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750" name="Google Shape;750;p61"/>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751" name="Google Shape;751;p61"/>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752" name="Google Shape;752;p61"/>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753" name="Google Shape;753;p61"/>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754" name="Google Shape;754;p61"/>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3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6"/>
          <p:cNvSpPr txBox="1">
            <a:spLocks noGrp="1"/>
          </p:cNvSpPr>
          <p:nvPr>
            <p:ph type="body" idx="1"/>
          </p:nvPr>
        </p:nvSpPr>
        <p:spPr>
          <a:xfrm>
            <a:off x="7055141" y="1844824"/>
            <a:ext cx="4728872" cy="1182207"/>
          </a:xfrm>
          <a:prstGeom prst="rect">
            <a:avLst/>
          </a:prstGeom>
          <a:noFill/>
          <a:ln>
            <a:noFill/>
          </a:ln>
        </p:spPr>
        <p:txBody>
          <a:bodyPr spcFirstLastPara="1" wrap="square" lIns="91425" tIns="45700" rIns="91425" bIns="45700" anchor="b" anchorCtr="0">
            <a:normAutofit/>
          </a:bodyPr>
          <a:lstStyle/>
          <a:p>
            <a:pPr marL="0" lvl="0" indent="0" algn="r" rtl="0">
              <a:lnSpc>
                <a:spcPct val="115384"/>
              </a:lnSpc>
              <a:spcBef>
                <a:spcPts val="0"/>
              </a:spcBef>
              <a:spcAft>
                <a:spcPts val="0"/>
              </a:spcAft>
              <a:buClr>
                <a:schemeClr val="accent2"/>
              </a:buClr>
              <a:buSzPts val="2600"/>
              <a:buNone/>
            </a:pPr>
            <a:r>
              <a:rPr lang="en-US"/>
              <a:t>Fresh  Grads – Group Project</a:t>
            </a:r>
            <a:endParaRPr/>
          </a:p>
          <a:p>
            <a:pPr marL="0" lvl="0" indent="0" algn="r" rtl="0">
              <a:lnSpc>
                <a:spcPct val="90000"/>
              </a:lnSpc>
              <a:spcBef>
                <a:spcPts val="200"/>
              </a:spcBef>
              <a:spcAft>
                <a:spcPts val="0"/>
              </a:spcAft>
              <a:buClr>
                <a:srgbClr val="8DA9DB"/>
              </a:buClr>
              <a:buSzPts val="1800"/>
              <a:buNone/>
            </a:pPr>
            <a:r>
              <a:rPr lang="en-US" sz="1800" b="1">
                <a:solidFill>
                  <a:srgbClr val="8DA9DB"/>
                </a:solidFill>
                <a:latin typeface="Times New Roman"/>
                <a:ea typeface="Times New Roman"/>
                <a:cs typeface="Times New Roman"/>
                <a:sym typeface="Times New Roman"/>
              </a:rPr>
              <a:t>SHOPPING MALL MANAGEMENT SYSTEM</a:t>
            </a:r>
            <a:endParaRPr sz="1800">
              <a:solidFill>
                <a:srgbClr val="8DA9DB"/>
              </a:solidFill>
              <a:latin typeface="Calibri"/>
              <a:ea typeface="Calibri"/>
              <a:cs typeface="Calibri"/>
              <a:sym typeface="Calibri"/>
            </a:endParaRPr>
          </a:p>
        </p:txBody>
      </p:sp>
      <p:sp>
        <p:nvSpPr>
          <p:cNvPr id="1120" name="Google Shape;1120;p86"/>
          <p:cNvSpPr txBox="1"/>
          <p:nvPr/>
        </p:nvSpPr>
        <p:spPr>
          <a:xfrm>
            <a:off x="641268" y="3556062"/>
            <a:ext cx="6103916"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Group Members: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Parimal Deshmukh, TC02050122</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Prabhat Chauhan, TC02050159</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Bhushan Bharti, TC02050161</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Sachin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yadav</a:t>
            </a:r>
            <a:r>
              <a:rPr lang="en-US" sz="1800" dirty="0">
                <a:solidFill>
                  <a:schemeClr val="dk1"/>
                </a:solidFill>
                <a:latin typeface="Calibri"/>
                <a:ea typeface="Calibri"/>
                <a:cs typeface="Calibri"/>
                <a:sym typeface="Calibri"/>
              </a:rPr>
              <a:t>, TC02050162</a:t>
            </a:r>
          </a:p>
          <a:p>
            <a:pPr marL="0" marR="0" lvl="0" indent="0" algn="l" rtl="0">
              <a:spcBef>
                <a:spcPts val="0"/>
              </a:spcBef>
              <a:spcAft>
                <a:spcPts val="0"/>
              </a:spcAft>
              <a:buNone/>
            </a:pPr>
            <a:r>
              <a:rPr lang="en-IN" sz="1800" dirty="0" err="1"/>
              <a:t>Anuraddha</a:t>
            </a:r>
            <a:r>
              <a:rPr lang="en-IN" sz="1800" dirty="0"/>
              <a:t> Gandhi, TC02050157</a:t>
            </a:r>
          </a:p>
          <a:p>
            <a:pPr marL="0" marR="0" lvl="0" indent="0" algn="l" rtl="0">
              <a:spcBef>
                <a:spcPts val="0"/>
              </a:spcBef>
              <a:spcAft>
                <a:spcPts val="0"/>
              </a:spcAft>
              <a:buNone/>
            </a:pPr>
            <a:r>
              <a:rPr lang="en-IN" sz="1800" dirty="0" err="1"/>
              <a:t>Sharavari</a:t>
            </a:r>
            <a:r>
              <a:rPr lang="en-IN" sz="1800" dirty="0"/>
              <a:t> Dhole, TC02050158</a:t>
            </a:r>
          </a:p>
          <a:p>
            <a:pPr marL="0" marR="0" lvl="0" indent="0" algn="l" rtl="0">
              <a:spcBef>
                <a:spcPts val="0"/>
              </a:spcBef>
              <a:spcAft>
                <a:spcPts val="0"/>
              </a:spcAft>
              <a:buNone/>
            </a:pPr>
            <a:r>
              <a:rPr lang="en-IN" sz="1800" dirty="0"/>
              <a:t>Sakshi </a:t>
            </a:r>
            <a:r>
              <a:rPr lang="en-IN" sz="1800" dirty="0" err="1"/>
              <a:t>Nishane</a:t>
            </a:r>
            <a:r>
              <a:rPr lang="en-IN" sz="1800" dirty="0"/>
              <a:t>, TC02050158</a:t>
            </a:r>
          </a:p>
          <a:p>
            <a:pPr marL="0" marR="0" lvl="0" indent="0" algn="l" rtl="0">
              <a:spcBef>
                <a:spcPts val="0"/>
              </a:spcBef>
              <a:spcAft>
                <a:spcPts val="0"/>
              </a:spcAft>
              <a:buNone/>
            </a:pPr>
            <a:endParaRPr lang="en-IN" sz="1800" dirty="0"/>
          </a:p>
          <a:p>
            <a:pPr marL="0" marR="0" lvl="0" indent="0" algn="l" rtl="0">
              <a:spcBef>
                <a:spcPts val="0"/>
              </a:spcBef>
              <a:spcAft>
                <a:spcPts val="0"/>
              </a:spcAft>
              <a:buNone/>
            </a:pPr>
            <a:endParaRPr lang="en-IN" dirty="0"/>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5"/>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76" name="Google Shape;1276;p95"/>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77" name="Google Shape;1277;p95"/>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Repository Interface:</a:t>
            </a:r>
            <a:endParaRPr sz="1800" b="0" i="0" u="none" strike="noStrike" cap="none">
              <a:solidFill>
                <a:srgbClr val="000000"/>
              </a:solidFill>
              <a:latin typeface="Verdana"/>
              <a:ea typeface="Verdana"/>
              <a:cs typeface="Verdana"/>
              <a:sym typeface="Verdana"/>
            </a:endParaRPr>
          </a:p>
        </p:txBody>
      </p:sp>
      <p:sp>
        <p:nvSpPr>
          <p:cNvPr id="1278" name="Google Shape;1278;p95"/>
          <p:cNvSpPr/>
          <p:nvPr/>
        </p:nvSpPr>
        <p:spPr>
          <a:xfrm>
            <a:off x="1452785" y="1507487"/>
            <a:ext cx="2657742" cy="131062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9" name="Google Shape;1279;p95"/>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IShopRepository</a:t>
            </a:r>
            <a:endParaRPr sz="1050" b="1">
              <a:solidFill>
                <a:schemeClr val="dk1"/>
              </a:solidFill>
              <a:latin typeface="Verdana"/>
              <a:ea typeface="Verdana"/>
              <a:cs typeface="Verdana"/>
              <a:sym typeface="Verdana"/>
            </a:endParaRPr>
          </a:p>
        </p:txBody>
      </p:sp>
      <p:sp>
        <p:nvSpPr>
          <p:cNvPr id="1280" name="Google Shape;1280;p95"/>
          <p:cNvSpPr txBox="1"/>
          <p:nvPr/>
        </p:nvSpPr>
        <p:spPr>
          <a:xfrm>
            <a:off x="1522745" y="1741079"/>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1" name="Google Shape;1281;p95"/>
          <p:cNvCxnSpPr/>
          <p:nvPr/>
        </p:nvCxnSpPr>
        <p:spPr>
          <a:xfrm>
            <a:off x="1452785" y="25551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2" name="Google Shape;1282;p95"/>
          <p:cNvSpPr/>
          <p:nvPr/>
        </p:nvSpPr>
        <p:spPr>
          <a:xfrm>
            <a:off x="4821381" y="693979"/>
            <a:ext cx="2657742" cy="10329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3" name="Google Shape;1283;p95"/>
          <p:cNvSpPr txBox="1"/>
          <p:nvPr/>
        </p:nvSpPr>
        <p:spPr>
          <a:xfrm>
            <a:off x="4821381" y="68418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IMalltRepository</a:t>
            </a:r>
            <a:endParaRPr sz="1050" b="1">
              <a:solidFill>
                <a:schemeClr val="dk1"/>
              </a:solidFill>
              <a:latin typeface="Verdana"/>
              <a:ea typeface="Verdana"/>
              <a:cs typeface="Verdana"/>
              <a:sym typeface="Verdana"/>
            </a:endParaRPr>
          </a:p>
        </p:txBody>
      </p:sp>
      <p:sp>
        <p:nvSpPr>
          <p:cNvPr id="1284" name="Google Shape;1284;p95"/>
          <p:cNvSpPr txBox="1"/>
          <p:nvPr/>
        </p:nvSpPr>
        <p:spPr>
          <a:xfrm>
            <a:off x="4891341" y="927571"/>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5" name="Google Shape;1285;p95"/>
          <p:cNvCxnSpPr/>
          <p:nvPr/>
        </p:nvCxnSpPr>
        <p:spPr>
          <a:xfrm>
            <a:off x="4821381" y="153658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6" name="Google Shape;1286;p95"/>
          <p:cNvSpPr/>
          <p:nvPr/>
        </p:nvSpPr>
        <p:spPr>
          <a:xfrm>
            <a:off x="1697765" y="3160825"/>
            <a:ext cx="2657742" cy="1310811"/>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7" name="Google Shape;1287;p95"/>
          <p:cNvSpPr txBox="1"/>
          <p:nvPr/>
        </p:nvSpPr>
        <p:spPr>
          <a:xfrm>
            <a:off x="1697765" y="3151031"/>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IEmployeeRepository</a:t>
            </a:r>
            <a:endParaRPr sz="1050" b="1">
              <a:solidFill>
                <a:schemeClr val="dk1"/>
              </a:solidFill>
              <a:latin typeface="Verdana"/>
              <a:ea typeface="Verdana"/>
              <a:cs typeface="Verdana"/>
              <a:sym typeface="Verdana"/>
            </a:endParaRPr>
          </a:p>
        </p:txBody>
      </p:sp>
      <p:sp>
        <p:nvSpPr>
          <p:cNvPr id="1288" name="Google Shape;1288;p95"/>
          <p:cNvSpPr txBox="1"/>
          <p:nvPr/>
        </p:nvSpPr>
        <p:spPr>
          <a:xfrm>
            <a:off x="1767725" y="3394418"/>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9" name="Google Shape;1289;p95"/>
          <p:cNvCxnSpPr/>
          <p:nvPr/>
        </p:nvCxnSpPr>
        <p:spPr>
          <a:xfrm>
            <a:off x="1697765" y="427096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0" name="Google Shape;1290;p95"/>
          <p:cNvSpPr/>
          <p:nvPr/>
        </p:nvSpPr>
        <p:spPr>
          <a:xfrm>
            <a:off x="5247830" y="4655681"/>
            <a:ext cx="2657742" cy="1067424"/>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1" name="Google Shape;1291;p95"/>
          <p:cNvSpPr txBox="1"/>
          <p:nvPr/>
        </p:nvSpPr>
        <p:spPr>
          <a:xfrm>
            <a:off x="5247830" y="4645886"/>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IUserRepository</a:t>
            </a:r>
            <a:endParaRPr sz="1050" b="1">
              <a:solidFill>
                <a:schemeClr val="dk1"/>
              </a:solidFill>
              <a:latin typeface="Verdana"/>
              <a:ea typeface="Verdana"/>
              <a:cs typeface="Verdana"/>
              <a:sym typeface="Verdana"/>
            </a:endParaRPr>
          </a:p>
        </p:txBody>
      </p:sp>
      <p:sp>
        <p:nvSpPr>
          <p:cNvPr id="1292" name="Google Shape;1292;p95"/>
          <p:cNvSpPr txBox="1"/>
          <p:nvPr/>
        </p:nvSpPr>
        <p:spPr>
          <a:xfrm>
            <a:off x="5317790" y="4889273"/>
            <a:ext cx="24937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+deleteUser(long id) : User</a:t>
            </a:r>
            <a:endParaRPr sz="800">
              <a:solidFill>
                <a:schemeClr val="dk1"/>
              </a:solidFill>
              <a:latin typeface="Verdana"/>
              <a:ea typeface="Verdana"/>
              <a:cs typeface="Verdana"/>
              <a:sym typeface="Verdana"/>
            </a:endParaRPr>
          </a:p>
        </p:txBody>
      </p:sp>
      <p:cxnSp>
        <p:nvCxnSpPr>
          <p:cNvPr id="1293" name="Google Shape;1293;p95"/>
          <p:cNvCxnSpPr/>
          <p:nvPr/>
        </p:nvCxnSpPr>
        <p:spPr>
          <a:xfrm>
            <a:off x="5247830" y="557104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4" name="Google Shape;1294;p95"/>
          <p:cNvSpPr/>
          <p:nvPr/>
        </p:nvSpPr>
        <p:spPr>
          <a:xfrm>
            <a:off x="5107274" y="2245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5" name="Google Shape;1295;p95"/>
          <p:cNvSpPr txBox="1"/>
          <p:nvPr/>
        </p:nvSpPr>
        <p:spPr>
          <a:xfrm>
            <a:off x="5107274" y="2236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ICustomerRepository</a:t>
            </a:r>
            <a:endParaRPr sz="1050" b="1">
              <a:solidFill>
                <a:schemeClr val="dk1"/>
              </a:solidFill>
              <a:latin typeface="Verdana"/>
              <a:ea typeface="Verdana"/>
              <a:cs typeface="Verdana"/>
              <a:sym typeface="Verdana"/>
            </a:endParaRPr>
          </a:p>
        </p:txBody>
      </p:sp>
      <p:sp>
        <p:nvSpPr>
          <p:cNvPr id="1296" name="Google Shape;1296;p95"/>
          <p:cNvSpPr txBox="1"/>
          <p:nvPr/>
        </p:nvSpPr>
        <p:spPr>
          <a:xfrm>
            <a:off x="5177234" y="2479417"/>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+searchCustomer(long id):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+deleteCustomer(long id):Customer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97" name="Google Shape;1297;p95"/>
          <p:cNvCxnSpPr/>
          <p:nvPr/>
        </p:nvCxnSpPr>
        <p:spPr>
          <a:xfrm>
            <a:off x="5107274" y="3780641"/>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8" name="Google Shape;1298;p95"/>
          <p:cNvSpPr/>
          <p:nvPr/>
        </p:nvSpPr>
        <p:spPr>
          <a:xfrm>
            <a:off x="8428665" y="745849"/>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9" name="Google Shape;1299;p95"/>
          <p:cNvSpPr txBox="1"/>
          <p:nvPr/>
        </p:nvSpPr>
        <p:spPr>
          <a:xfrm>
            <a:off x="8428665" y="73605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IOrderRepository</a:t>
            </a:r>
            <a:endParaRPr sz="1050" b="1">
              <a:solidFill>
                <a:schemeClr val="dk1"/>
              </a:solidFill>
              <a:latin typeface="Verdana"/>
              <a:ea typeface="Verdana"/>
              <a:cs typeface="Verdana"/>
              <a:sym typeface="Verdana"/>
            </a:endParaRPr>
          </a:p>
        </p:txBody>
      </p:sp>
      <p:sp>
        <p:nvSpPr>
          <p:cNvPr id="1300" name="Google Shape;1300;p95"/>
          <p:cNvSpPr txBox="1"/>
          <p:nvPr/>
        </p:nvSpPr>
        <p:spPr>
          <a:xfrm>
            <a:off x="8498625" y="979441"/>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+deleteOrder(long id):Order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1" name="Google Shape;1301;p95"/>
          <p:cNvCxnSpPr/>
          <p:nvPr/>
        </p:nvCxnSpPr>
        <p:spPr>
          <a:xfrm>
            <a:off x="8428665" y="1800330"/>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2" name="Google Shape;1302;p95"/>
          <p:cNvSpPr/>
          <p:nvPr/>
        </p:nvSpPr>
        <p:spPr>
          <a:xfrm>
            <a:off x="8516783" y="2604078"/>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3" name="Google Shape;1303;p95"/>
          <p:cNvSpPr txBox="1"/>
          <p:nvPr/>
        </p:nvSpPr>
        <p:spPr>
          <a:xfrm>
            <a:off x="8516783" y="259428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IShopOwnerRepository</a:t>
            </a:r>
            <a:endParaRPr sz="1050" b="1">
              <a:solidFill>
                <a:schemeClr val="dk1"/>
              </a:solidFill>
              <a:latin typeface="Verdana"/>
              <a:ea typeface="Verdana"/>
              <a:cs typeface="Verdana"/>
              <a:sym typeface="Verdana"/>
            </a:endParaRPr>
          </a:p>
        </p:txBody>
      </p:sp>
      <p:sp>
        <p:nvSpPr>
          <p:cNvPr id="1304" name="Google Shape;1304;p95"/>
          <p:cNvSpPr txBox="1"/>
          <p:nvPr/>
        </p:nvSpPr>
        <p:spPr>
          <a:xfrm>
            <a:off x="8586743" y="2837670"/>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+searchShopOwner(long id):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+deleteShopOwner(long id):ShopOwner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5" name="Google Shape;1305;p95"/>
          <p:cNvCxnSpPr/>
          <p:nvPr/>
        </p:nvCxnSpPr>
        <p:spPr>
          <a:xfrm>
            <a:off x="8516783" y="3658559"/>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6" name="Google Shape;1306;p95"/>
          <p:cNvSpPr/>
          <p:nvPr/>
        </p:nvSpPr>
        <p:spPr>
          <a:xfrm>
            <a:off x="8554003" y="427096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7" name="Google Shape;1307;p95"/>
          <p:cNvSpPr txBox="1"/>
          <p:nvPr/>
        </p:nvSpPr>
        <p:spPr>
          <a:xfrm>
            <a:off x="8554003" y="426117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IMallAdminRepository</a:t>
            </a:r>
            <a:endParaRPr sz="1050" b="1">
              <a:solidFill>
                <a:schemeClr val="dk1"/>
              </a:solidFill>
              <a:latin typeface="Verdana"/>
              <a:ea typeface="Verdana"/>
              <a:cs typeface="Verdana"/>
              <a:sym typeface="Verdana"/>
            </a:endParaRPr>
          </a:p>
        </p:txBody>
      </p:sp>
      <p:sp>
        <p:nvSpPr>
          <p:cNvPr id="1308" name="Google Shape;1308;p95"/>
          <p:cNvSpPr txBox="1"/>
          <p:nvPr/>
        </p:nvSpPr>
        <p:spPr>
          <a:xfrm>
            <a:off x="8623963" y="4504559"/>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+searchMallAdmin(long id):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+deleteMallAdmin(long id):MallAdmin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9" name="Google Shape;1309;p95"/>
          <p:cNvCxnSpPr/>
          <p:nvPr/>
        </p:nvCxnSpPr>
        <p:spPr>
          <a:xfrm>
            <a:off x="8554003" y="532544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10" name="Google Shape;1310;p95"/>
          <p:cNvSpPr/>
          <p:nvPr/>
        </p:nvSpPr>
        <p:spPr>
          <a:xfrm>
            <a:off x="1869458" y="477109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11" name="Google Shape;1311;p95"/>
          <p:cNvSpPr txBox="1"/>
          <p:nvPr/>
        </p:nvSpPr>
        <p:spPr>
          <a:xfrm>
            <a:off x="1869458" y="476130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IItemRepository</a:t>
            </a:r>
            <a:endParaRPr sz="1050" b="1">
              <a:solidFill>
                <a:schemeClr val="dk1"/>
              </a:solidFill>
              <a:latin typeface="Verdana"/>
              <a:ea typeface="Verdana"/>
              <a:cs typeface="Verdana"/>
              <a:sym typeface="Verdana"/>
            </a:endParaRPr>
          </a:p>
        </p:txBody>
      </p:sp>
      <p:sp>
        <p:nvSpPr>
          <p:cNvPr id="1312" name="Google Shape;1312;p95"/>
          <p:cNvSpPr txBox="1"/>
          <p:nvPr/>
        </p:nvSpPr>
        <p:spPr>
          <a:xfrm>
            <a:off x="1939418" y="5004689"/>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+searchItem(long id):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+deleteItem(long id):Item</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13" name="Google Shape;1313;p95"/>
          <p:cNvCxnSpPr/>
          <p:nvPr/>
        </p:nvCxnSpPr>
        <p:spPr>
          <a:xfrm>
            <a:off x="1869458" y="5825578"/>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19" name="Google Shape;1319;p96"/>
          <p:cNvPicPr preferRelativeResize="0"/>
          <p:nvPr/>
        </p:nvPicPr>
        <p:blipFill rotWithShape="1">
          <a:blip r:embed="rId3">
            <a:alphaModFix/>
          </a:blip>
          <a:srcRect/>
          <a:stretch/>
        </p:blipFill>
        <p:spPr>
          <a:xfrm>
            <a:off x="2129993" y="1346978"/>
            <a:ext cx="6048332" cy="416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7"/>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25" name="Google Shape;1325;p97"/>
          <p:cNvPicPr preferRelativeResize="0"/>
          <p:nvPr/>
        </p:nvPicPr>
        <p:blipFill rotWithShape="1">
          <a:blip r:embed="rId3">
            <a:alphaModFix/>
          </a:blip>
          <a:srcRect/>
          <a:stretch/>
        </p:blipFill>
        <p:spPr>
          <a:xfrm>
            <a:off x="1907511" y="1434071"/>
            <a:ext cx="6150864" cy="381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8"/>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31" name="Google Shape;1331;p98"/>
          <p:cNvPicPr preferRelativeResize="0"/>
          <p:nvPr/>
        </p:nvPicPr>
        <p:blipFill rotWithShape="1">
          <a:blip r:embed="rId3">
            <a:alphaModFix/>
          </a:blip>
          <a:srcRect/>
          <a:stretch/>
        </p:blipFill>
        <p:spPr>
          <a:xfrm>
            <a:off x="2532105" y="1329840"/>
            <a:ext cx="6409944" cy="3736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B7E44-F7D1-9269-3ED2-AC774AEDFC8E}"/>
              </a:ext>
            </a:extLst>
          </p:cNvPr>
          <p:cNvPicPr>
            <a:picLocks noChangeAspect="1"/>
          </p:cNvPicPr>
          <p:nvPr/>
        </p:nvPicPr>
        <p:blipFill>
          <a:blip r:embed="rId2"/>
          <a:stretch>
            <a:fillRect/>
          </a:stretch>
        </p:blipFill>
        <p:spPr>
          <a:xfrm>
            <a:off x="641069" y="593579"/>
            <a:ext cx="10909861" cy="5670841"/>
          </a:xfrm>
          <a:prstGeom prst="rect">
            <a:avLst/>
          </a:prstGeom>
        </p:spPr>
      </p:pic>
    </p:spTree>
    <p:extLst>
      <p:ext uri="{BB962C8B-B14F-4D97-AF65-F5344CB8AC3E}">
        <p14:creationId xmlns:p14="http://schemas.microsoft.com/office/powerpoint/2010/main" val="340025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D25E7-4B33-DAB7-D871-FAC03FE926F0}"/>
              </a:ext>
            </a:extLst>
          </p:cNvPr>
          <p:cNvPicPr>
            <a:picLocks noChangeAspect="1"/>
          </p:cNvPicPr>
          <p:nvPr/>
        </p:nvPicPr>
        <p:blipFill>
          <a:blip r:embed="rId2"/>
          <a:stretch>
            <a:fillRect/>
          </a:stretch>
        </p:blipFill>
        <p:spPr>
          <a:xfrm>
            <a:off x="1526940" y="279238"/>
            <a:ext cx="9138120" cy="6299524"/>
          </a:xfrm>
          <a:prstGeom prst="rect">
            <a:avLst/>
          </a:prstGeom>
        </p:spPr>
      </p:pic>
    </p:spTree>
    <p:extLst>
      <p:ext uri="{BB962C8B-B14F-4D97-AF65-F5344CB8AC3E}">
        <p14:creationId xmlns:p14="http://schemas.microsoft.com/office/powerpoint/2010/main" val="354290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581B2-19D1-CED6-34DC-F8425120267F}"/>
              </a:ext>
            </a:extLst>
          </p:cNvPr>
          <p:cNvPicPr>
            <a:picLocks noChangeAspect="1"/>
          </p:cNvPicPr>
          <p:nvPr/>
        </p:nvPicPr>
        <p:blipFill>
          <a:blip r:embed="rId2"/>
          <a:stretch>
            <a:fillRect/>
          </a:stretch>
        </p:blipFill>
        <p:spPr>
          <a:xfrm>
            <a:off x="612493" y="603105"/>
            <a:ext cx="10967014" cy="5651790"/>
          </a:xfrm>
          <a:prstGeom prst="rect">
            <a:avLst/>
          </a:prstGeom>
        </p:spPr>
      </p:pic>
    </p:spTree>
    <p:extLst>
      <p:ext uri="{BB962C8B-B14F-4D97-AF65-F5344CB8AC3E}">
        <p14:creationId xmlns:p14="http://schemas.microsoft.com/office/powerpoint/2010/main" val="191304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4B4AC-A239-B412-7A99-1CE4141FE123}"/>
              </a:ext>
            </a:extLst>
          </p:cNvPr>
          <p:cNvPicPr>
            <a:picLocks noChangeAspect="1"/>
          </p:cNvPicPr>
          <p:nvPr/>
        </p:nvPicPr>
        <p:blipFill>
          <a:blip r:embed="rId2"/>
          <a:stretch>
            <a:fillRect/>
          </a:stretch>
        </p:blipFill>
        <p:spPr>
          <a:xfrm>
            <a:off x="1492013" y="298289"/>
            <a:ext cx="9207973" cy="6261422"/>
          </a:xfrm>
          <a:prstGeom prst="rect">
            <a:avLst/>
          </a:prstGeom>
        </p:spPr>
      </p:pic>
    </p:spTree>
    <p:extLst>
      <p:ext uri="{BB962C8B-B14F-4D97-AF65-F5344CB8AC3E}">
        <p14:creationId xmlns:p14="http://schemas.microsoft.com/office/powerpoint/2010/main" val="244022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E0B6A-3F9B-25D6-1057-135E04363125}"/>
              </a:ext>
            </a:extLst>
          </p:cNvPr>
          <p:cNvPicPr>
            <a:picLocks noChangeAspect="1"/>
          </p:cNvPicPr>
          <p:nvPr/>
        </p:nvPicPr>
        <p:blipFill>
          <a:blip r:embed="rId2"/>
          <a:stretch>
            <a:fillRect/>
          </a:stretch>
        </p:blipFill>
        <p:spPr>
          <a:xfrm>
            <a:off x="653770" y="584054"/>
            <a:ext cx="10884459" cy="5689892"/>
          </a:xfrm>
          <a:prstGeom prst="rect">
            <a:avLst/>
          </a:prstGeom>
        </p:spPr>
      </p:pic>
    </p:spTree>
    <p:extLst>
      <p:ext uri="{BB962C8B-B14F-4D97-AF65-F5344CB8AC3E}">
        <p14:creationId xmlns:p14="http://schemas.microsoft.com/office/powerpoint/2010/main" val="251606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481F5-947D-BB76-2D49-5A7257C4AA3E}"/>
              </a:ext>
            </a:extLst>
          </p:cNvPr>
          <p:cNvPicPr>
            <a:picLocks noChangeAspect="1"/>
          </p:cNvPicPr>
          <p:nvPr/>
        </p:nvPicPr>
        <p:blipFill>
          <a:blip r:embed="rId3"/>
          <a:stretch>
            <a:fillRect/>
          </a:stretch>
        </p:blipFill>
        <p:spPr>
          <a:xfrm>
            <a:off x="1479312" y="291939"/>
            <a:ext cx="9233375" cy="6274122"/>
          </a:xfrm>
          <a:prstGeom prst="rect">
            <a:avLst/>
          </a:prstGeom>
        </p:spPr>
      </p:pic>
    </p:spTree>
    <p:extLst>
      <p:ext uri="{BB962C8B-B14F-4D97-AF65-F5344CB8AC3E}">
        <p14:creationId xmlns:p14="http://schemas.microsoft.com/office/powerpoint/2010/main" val="60923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7"/>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In this project, we will be designing a simple shopping mall management system. The mall will provide a soothing shopping experience for customers, provide mall management functions to mall administrators and inventory/staff management to shop owners at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Administrator: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The Mall Administrator is the super user and has complete control over all the activities that can be performed. The application notifies the administrator of all shop creation requests, and the administrator can then approve or reject them. The administrator can check the floor plan to see all the shops in the mall. The administrator can also get details about the mall employees.</a:t>
            </a:r>
            <a:endParaRPr/>
          </a:p>
          <a:p>
            <a:pPr marL="0" lvl="0" indent="0" algn="l" rtl="0">
              <a:lnSpc>
                <a:spcPct val="107000"/>
              </a:lnSpc>
              <a:spcBef>
                <a:spcPts val="800"/>
              </a:spcBef>
              <a:spcAft>
                <a:spcPts val="0"/>
              </a:spcAft>
              <a:buClr>
                <a:schemeClr val="lt1"/>
              </a:buClr>
              <a:buSzPts val="1800"/>
              <a:buNone/>
            </a:pPr>
            <a:endParaRPr sz="1800">
              <a:latin typeface="Calibri"/>
              <a:ea typeface="Calibri"/>
              <a:cs typeface="Calibri"/>
              <a:sym typeface="Calibri"/>
            </a:endParaRPr>
          </a:p>
          <a:p>
            <a:pPr marL="0" lvl="0" indent="0" algn="l" rtl="0">
              <a:lnSpc>
                <a:spcPct val="125000"/>
              </a:lnSpc>
              <a:spcBef>
                <a:spcPts val="800"/>
              </a:spcBef>
              <a:spcAft>
                <a:spcPts val="0"/>
              </a:spcAft>
              <a:buClr>
                <a:schemeClr val="lt1"/>
              </a:buClr>
              <a:buSzPts val="1600"/>
              <a:buNone/>
            </a:pPr>
            <a:endParaRPr/>
          </a:p>
        </p:txBody>
      </p:sp>
      <p:sp>
        <p:nvSpPr>
          <p:cNvPr id="1126" name="Google Shape;1126;p87"/>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82729B-8B3D-EBF7-66E6-835CF8DD787E}"/>
              </a:ext>
            </a:extLst>
          </p:cNvPr>
          <p:cNvPicPr>
            <a:picLocks noChangeAspect="1"/>
          </p:cNvPicPr>
          <p:nvPr/>
        </p:nvPicPr>
        <p:blipFill>
          <a:blip r:embed="rId2"/>
          <a:stretch>
            <a:fillRect/>
          </a:stretch>
        </p:blipFill>
        <p:spPr>
          <a:xfrm>
            <a:off x="606143" y="577703"/>
            <a:ext cx="10979714" cy="5702593"/>
          </a:xfrm>
          <a:prstGeom prst="rect">
            <a:avLst/>
          </a:prstGeom>
        </p:spPr>
      </p:pic>
    </p:spTree>
    <p:extLst>
      <p:ext uri="{BB962C8B-B14F-4D97-AF65-F5344CB8AC3E}">
        <p14:creationId xmlns:p14="http://schemas.microsoft.com/office/powerpoint/2010/main" val="390177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36E1A-87DD-CE9F-5F4A-6BDC82477332}"/>
              </a:ext>
            </a:extLst>
          </p:cNvPr>
          <p:cNvPicPr>
            <a:picLocks noChangeAspect="1"/>
          </p:cNvPicPr>
          <p:nvPr/>
        </p:nvPicPr>
        <p:blipFill>
          <a:blip r:embed="rId2"/>
          <a:stretch>
            <a:fillRect/>
          </a:stretch>
        </p:blipFill>
        <p:spPr>
          <a:xfrm>
            <a:off x="1498363" y="291939"/>
            <a:ext cx="9195273" cy="6274122"/>
          </a:xfrm>
          <a:prstGeom prst="rect">
            <a:avLst/>
          </a:prstGeom>
        </p:spPr>
      </p:pic>
    </p:spTree>
    <p:extLst>
      <p:ext uri="{BB962C8B-B14F-4D97-AF65-F5344CB8AC3E}">
        <p14:creationId xmlns:p14="http://schemas.microsoft.com/office/powerpoint/2010/main" val="15776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D3C5A590-AFA0-0BF9-EE32-9219902D028A}"/>
              </a:ext>
            </a:extLst>
          </p:cNvPr>
          <p:cNvSpPr>
            <a:spLocks noGrp="1"/>
          </p:cNvSpPr>
          <p:nvPr>
            <p:ph type="tbl" idx="2"/>
          </p:nvPr>
        </p:nvSpPr>
        <p:spPr>
          <a:xfrm>
            <a:off x="407988" y="2084161"/>
            <a:ext cx="11376025" cy="4178300"/>
          </a:xfrm>
        </p:spPr>
      </p:sp>
      <p:sp>
        <p:nvSpPr>
          <p:cNvPr id="3" name="Text Placeholder 2">
            <a:extLst>
              <a:ext uri="{FF2B5EF4-FFF2-40B4-BE49-F238E27FC236}">
                <a16:creationId xmlns:a16="http://schemas.microsoft.com/office/drawing/2014/main" id="{03BA2D46-BEB6-C968-AD0F-FA666762D34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18852D6D-CFFD-666B-65FE-397F1B64B818}"/>
              </a:ext>
            </a:extLst>
          </p:cNvPr>
          <p:cNvSpPr>
            <a:spLocks noGrp="1"/>
          </p:cNvSpPr>
          <p:nvPr>
            <p:ph type="title"/>
          </p:nvPr>
        </p:nvSpPr>
        <p:spPr/>
        <p:txBody>
          <a:bodyPr/>
          <a:lstStyle/>
          <a:p>
            <a:r>
              <a:rPr lang="en-IN" dirty="0"/>
              <a:t>Sprint 2 Output</a:t>
            </a:r>
          </a:p>
        </p:txBody>
      </p:sp>
      <p:pic>
        <p:nvPicPr>
          <p:cNvPr id="6" name="Picture 5">
            <a:extLst>
              <a:ext uri="{FF2B5EF4-FFF2-40B4-BE49-F238E27FC236}">
                <a16:creationId xmlns:a16="http://schemas.microsoft.com/office/drawing/2014/main" id="{BE0C94A4-0EF3-C9D4-F637-DDE40D3D48E2}"/>
              </a:ext>
            </a:extLst>
          </p:cNvPr>
          <p:cNvPicPr>
            <a:picLocks noChangeAspect="1"/>
          </p:cNvPicPr>
          <p:nvPr/>
        </p:nvPicPr>
        <p:blipFill>
          <a:blip r:embed="rId2"/>
          <a:stretch>
            <a:fillRect/>
          </a:stretch>
        </p:blipFill>
        <p:spPr>
          <a:xfrm>
            <a:off x="0" y="1268412"/>
            <a:ext cx="10426195" cy="5202237"/>
          </a:xfrm>
          <a:prstGeom prst="rect">
            <a:avLst/>
          </a:prstGeom>
        </p:spPr>
      </p:pic>
    </p:spTree>
    <p:extLst>
      <p:ext uri="{BB962C8B-B14F-4D97-AF65-F5344CB8AC3E}">
        <p14:creationId xmlns:p14="http://schemas.microsoft.com/office/powerpoint/2010/main" val="3916562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D3C5A590-AFA0-0BF9-EE32-9219902D028A}"/>
              </a:ext>
            </a:extLst>
          </p:cNvPr>
          <p:cNvSpPr>
            <a:spLocks noGrp="1"/>
          </p:cNvSpPr>
          <p:nvPr>
            <p:ph type="tbl" idx="2"/>
          </p:nvPr>
        </p:nvSpPr>
        <p:spPr>
          <a:xfrm>
            <a:off x="407988" y="2084161"/>
            <a:ext cx="11376025" cy="4178300"/>
          </a:xfrm>
        </p:spPr>
      </p:sp>
      <p:sp>
        <p:nvSpPr>
          <p:cNvPr id="3" name="Text Placeholder 2">
            <a:extLst>
              <a:ext uri="{FF2B5EF4-FFF2-40B4-BE49-F238E27FC236}">
                <a16:creationId xmlns:a16="http://schemas.microsoft.com/office/drawing/2014/main" id="{03BA2D46-BEB6-C968-AD0F-FA666762D34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18852D6D-CFFD-666B-65FE-397F1B64B818}"/>
              </a:ext>
            </a:extLst>
          </p:cNvPr>
          <p:cNvSpPr>
            <a:spLocks noGrp="1"/>
          </p:cNvSpPr>
          <p:nvPr>
            <p:ph type="title"/>
          </p:nvPr>
        </p:nvSpPr>
        <p:spPr/>
        <p:txBody>
          <a:bodyPr/>
          <a:lstStyle/>
          <a:p>
            <a:r>
              <a:rPr lang="en-IN" dirty="0"/>
              <a:t>Sprint 2 Output</a:t>
            </a:r>
          </a:p>
        </p:txBody>
      </p:sp>
      <p:pic>
        <p:nvPicPr>
          <p:cNvPr id="7" name="Picture 6">
            <a:extLst>
              <a:ext uri="{FF2B5EF4-FFF2-40B4-BE49-F238E27FC236}">
                <a16:creationId xmlns:a16="http://schemas.microsoft.com/office/drawing/2014/main" id="{B855EB35-C5D2-6A9D-097A-F66E08DE08F5}"/>
              </a:ext>
            </a:extLst>
          </p:cNvPr>
          <p:cNvPicPr>
            <a:picLocks noChangeAspect="1"/>
          </p:cNvPicPr>
          <p:nvPr/>
        </p:nvPicPr>
        <p:blipFill>
          <a:blip r:embed="rId2"/>
          <a:stretch>
            <a:fillRect/>
          </a:stretch>
        </p:blipFill>
        <p:spPr>
          <a:xfrm>
            <a:off x="0" y="1850570"/>
            <a:ext cx="9096578" cy="4785179"/>
          </a:xfrm>
          <a:prstGeom prst="rect">
            <a:avLst/>
          </a:prstGeom>
        </p:spPr>
      </p:pic>
    </p:spTree>
    <p:extLst>
      <p:ext uri="{BB962C8B-B14F-4D97-AF65-F5344CB8AC3E}">
        <p14:creationId xmlns:p14="http://schemas.microsoft.com/office/powerpoint/2010/main" val="251403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ble Placeholder 1">
            <a:extLst>
              <a:ext uri="{FF2B5EF4-FFF2-40B4-BE49-F238E27FC236}">
                <a16:creationId xmlns:a16="http://schemas.microsoft.com/office/drawing/2014/main" id="{D3C5A590-AFA0-0BF9-EE32-9219902D028A}"/>
              </a:ext>
            </a:extLst>
          </p:cNvPr>
          <p:cNvSpPr>
            <a:spLocks noGrp="1"/>
          </p:cNvSpPr>
          <p:nvPr>
            <p:ph type="tbl" idx="2"/>
          </p:nvPr>
        </p:nvSpPr>
        <p:spPr>
          <a:xfrm>
            <a:off x="407988" y="2084161"/>
            <a:ext cx="11376025" cy="4178300"/>
          </a:xfrm>
        </p:spPr>
      </p:sp>
      <p:sp>
        <p:nvSpPr>
          <p:cNvPr id="3" name="Text Placeholder 2">
            <a:extLst>
              <a:ext uri="{FF2B5EF4-FFF2-40B4-BE49-F238E27FC236}">
                <a16:creationId xmlns:a16="http://schemas.microsoft.com/office/drawing/2014/main" id="{03BA2D46-BEB6-C968-AD0F-FA666762D34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18852D6D-CFFD-666B-65FE-397F1B64B818}"/>
              </a:ext>
            </a:extLst>
          </p:cNvPr>
          <p:cNvSpPr>
            <a:spLocks noGrp="1"/>
          </p:cNvSpPr>
          <p:nvPr>
            <p:ph type="title"/>
          </p:nvPr>
        </p:nvSpPr>
        <p:spPr/>
        <p:txBody>
          <a:bodyPr/>
          <a:lstStyle/>
          <a:p>
            <a:r>
              <a:rPr lang="en-IN" dirty="0"/>
              <a:t>Sprint 2 Output</a:t>
            </a:r>
          </a:p>
        </p:txBody>
      </p:sp>
      <p:pic>
        <p:nvPicPr>
          <p:cNvPr id="6" name="Picture 5">
            <a:extLst>
              <a:ext uri="{FF2B5EF4-FFF2-40B4-BE49-F238E27FC236}">
                <a16:creationId xmlns:a16="http://schemas.microsoft.com/office/drawing/2014/main" id="{05447E45-AB48-3E3B-4735-D46F594D6E3B}"/>
              </a:ext>
            </a:extLst>
          </p:cNvPr>
          <p:cNvPicPr>
            <a:picLocks noChangeAspect="1"/>
          </p:cNvPicPr>
          <p:nvPr/>
        </p:nvPicPr>
        <p:blipFill>
          <a:blip r:embed="rId2"/>
          <a:stretch>
            <a:fillRect/>
          </a:stretch>
        </p:blipFill>
        <p:spPr>
          <a:xfrm>
            <a:off x="0" y="1268412"/>
            <a:ext cx="10203254" cy="5367337"/>
          </a:xfrm>
          <a:prstGeom prst="rect">
            <a:avLst/>
          </a:prstGeom>
        </p:spPr>
      </p:pic>
    </p:spTree>
    <p:extLst>
      <p:ext uri="{BB962C8B-B14F-4D97-AF65-F5344CB8AC3E}">
        <p14:creationId xmlns:p14="http://schemas.microsoft.com/office/powerpoint/2010/main" val="393090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Shop Owner: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Any user can submit a shop creation request through the site. When the request is approved by the Mall Administrator, the requester is notified, and from there on is given the role of Shop Owner. The Shop Owner is responsible for setting up the shop and maintaining it. The job involves managing the inventory in the shop. Also, the shop owner can add or remove customers from his shop. The Shop Owner can also decide to close shop and remove it from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Customer:</a:t>
            </a:r>
            <a:endParaRPr/>
          </a:p>
          <a:p>
            <a:pPr marL="0" lvl="0" indent="0" algn="l" rtl="0">
              <a:lnSpc>
                <a:spcPct val="111111"/>
              </a:lnSpc>
              <a:spcBef>
                <a:spcPts val="800"/>
              </a:spcBef>
              <a:spcAft>
                <a:spcPts val="0"/>
              </a:spcAft>
              <a:buClr>
                <a:schemeClr val="lt1"/>
              </a:buClr>
              <a:buSzPts val="1800"/>
              <a:buNone/>
            </a:pPr>
            <a:r>
              <a:rPr lang="en-US" sz="1800">
                <a:latin typeface="Calibri"/>
                <a:ea typeface="Calibri"/>
                <a:cs typeface="Calibri"/>
                <a:sym typeface="Calibri"/>
              </a:rPr>
              <a:t> A Mall Customer can browse through the shops and choose products to place in a virtual shopping cart. The shopping cart details can be viewed and customers can be removed from the cart. Also, the customer can modify personal profile information (such as phone number and shipping address) store</a:t>
            </a:r>
            <a:endParaRPr/>
          </a:p>
        </p:txBody>
      </p:sp>
      <p:sp>
        <p:nvSpPr>
          <p:cNvPr id="1132" name="Google Shape;1132;p8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9"/>
          <p:cNvSpPr>
            <a:spLocks noGrp="1"/>
          </p:cNvSpPr>
          <p:nvPr>
            <p:ph type="pic" idx="2"/>
          </p:nvPr>
        </p:nvSpPr>
        <p:spPr>
          <a:xfrm>
            <a:off x="4943872" y="-1634"/>
            <a:ext cx="7248128" cy="6859588"/>
          </a:xfrm>
          <a:prstGeom prst="rect">
            <a:avLst/>
          </a:prstGeom>
          <a:noFill/>
          <a:ln>
            <a:noFill/>
          </a:ln>
        </p:spPr>
      </p:sp>
      <p:sp>
        <p:nvSpPr>
          <p:cNvPr id="1138" name="Google Shape;1138;p8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Road Map</a:t>
            </a:r>
            <a:endParaRPr/>
          </a:p>
        </p:txBody>
      </p:sp>
      <p:sp>
        <p:nvSpPr>
          <p:cNvPr id="1139" name="Google Shape;1139;p89"/>
          <p:cNvSpPr txBox="1"/>
          <p:nvPr/>
        </p:nvSpPr>
        <p:spPr>
          <a:xfrm>
            <a:off x="22351" y="1730828"/>
            <a:ext cx="7197434"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Application will be developed in following Sprints –</a:t>
            </a:r>
            <a:endParaRPr/>
          </a:p>
          <a:p>
            <a:pPr marL="342900" marR="0" lvl="0" indent="-342900" algn="l" rtl="0">
              <a:lnSpc>
                <a:spcPct val="100000"/>
              </a:lnSpc>
              <a:spcBef>
                <a:spcPts val="0"/>
              </a:spcBef>
              <a:spcAft>
                <a:spcPts val="0"/>
              </a:spcAft>
              <a:buClr>
                <a:srgbClr val="000000"/>
              </a:buClr>
              <a:buSzPts val="1800"/>
              <a:buFont typeface="Verdana"/>
              <a:buAutoNum type="arabicPeriod"/>
            </a:pPr>
            <a:r>
              <a:rPr lang="en-US" sz="1800" b="1" i="0" u="none" strike="noStrike" cap="none">
                <a:solidFill>
                  <a:srgbClr val="000000"/>
                </a:solidFill>
                <a:latin typeface="Verdana"/>
                <a:ea typeface="Verdana"/>
                <a:cs typeface="Verdana"/>
                <a:sym typeface="Verdana"/>
              </a:rPr>
              <a:t>Core Java</a:t>
            </a:r>
            <a:endParaRPr/>
          </a:p>
          <a:p>
            <a:pPr marL="342900" marR="0" lvl="0" indent="-342900" algn="l" rtl="0">
              <a:spcBef>
                <a:spcPts val="0"/>
              </a:spcBef>
              <a:spcAft>
                <a:spcPts val="0"/>
              </a:spcAft>
              <a:buClr>
                <a:schemeClr val="dk1"/>
              </a:buClr>
              <a:buSzPts val="1800"/>
              <a:buFont typeface="Verdana"/>
              <a:buAutoNum type="arabicPeriod"/>
            </a:pPr>
            <a:r>
              <a:rPr lang="en-US" sz="1800" b="1">
                <a:solidFill>
                  <a:schemeClr val="dk1"/>
                </a:solidFill>
                <a:latin typeface="Verdana"/>
                <a:ea typeface="Verdana"/>
                <a:cs typeface="Verdana"/>
                <a:sym typeface="Verdana"/>
              </a:rPr>
              <a:t>POSTMAN-&gt;Spring REST Controller-&gt;Service Layer-&gt;Spring Data JPA Repository Layer-&gt;Database </a:t>
            </a:r>
            <a:endParaRPr sz="1800">
              <a:solidFill>
                <a:schemeClr val="dk1"/>
              </a:solidFill>
              <a:latin typeface="Verdana"/>
              <a:ea typeface="Verdana"/>
              <a:cs typeface="Verdana"/>
              <a:sym typeface="Verdana"/>
            </a:endParaRPr>
          </a:p>
          <a:p>
            <a:pPr marL="342900" marR="0" lvl="0" indent="-22860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endParaRPr/>
          </a:p>
        </p:txBody>
      </p:sp>
      <p:sp>
        <p:nvSpPr>
          <p:cNvPr id="1145" name="Google Shape;1145;p9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2"/>
              </a:buClr>
              <a:buSzPts val="2600"/>
              <a:buFont typeface="Verdana"/>
              <a:buNone/>
            </a:pPr>
            <a:r>
              <a:rPr lang="en-US"/>
              <a:t>Plan</a:t>
            </a:r>
            <a:endParaRPr/>
          </a:p>
        </p:txBody>
      </p:sp>
      <p:sp>
        <p:nvSpPr>
          <p:cNvPr id="1146" name="Google Shape;1146;p90"/>
          <p:cNvSpPr txBox="1"/>
          <p:nvPr/>
        </p:nvSpPr>
        <p:spPr>
          <a:xfrm>
            <a:off x="417591" y="1199227"/>
            <a:ext cx="5588761" cy="5011014"/>
          </a:xfrm>
          <a:prstGeom prst="rect">
            <a:avLst/>
          </a:prstGeom>
          <a:noFill/>
          <a:ln>
            <a:noFill/>
          </a:ln>
        </p:spPr>
        <p:txBody>
          <a:bodyPr spcFirstLastPara="1" wrap="square" lIns="0" tIns="0" rIns="0" bIns="0" anchor="t" anchorCtr="0">
            <a:noAutofit/>
          </a:bodyPr>
          <a:lstStyle/>
          <a:p>
            <a:pPr marL="342900" marR="0" lvl="0" indent="-342900" algn="l" rtl="0">
              <a:lnSpc>
                <a:spcPct val="122222"/>
              </a:lnSpc>
              <a:spcBef>
                <a:spcPts val="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 Design </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Generate the skeleton as per class design provided</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TDD approach</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Identify test cases for each module</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Write Failing Test cases</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Convert the Test Cases in GREEN</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Implement the case study in incremental manner</a:t>
            </a:r>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rgbClr val="000000"/>
              </a:buClr>
              <a:buSzPts val="1800"/>
              <a:buFont typeface="Arial"/>
              <a:buNone/>
            </a:pPr>
            <a:r>
              <a:rPr lang="en-US" sz="1800" b="0" i="0" u="none" strike="noStrike" cap="none">
                <a:solidFill>
                  <a:srgbClr val="000000"/>
                </a:solidFill>
                <a:latin typeface="Verdana"/>
                <a:ea typeface="Verdana"/>
                <a:cs typeface="Verdana"/>
                <a:sym typeface="Verdana"/>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1"/>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sp>
        <p:nvSpPr>
          <p:cNvPr id="1152" name="Google Shape;1152;p91"/>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cxnSp>
        <p:nvCxnSpPr>
          <p:cNvPr id="1153" name="Google Shape;1153;p91"/>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54" name="Google Shape;1154;p91"/>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Modules</a:t>
            </a:r>
            <a:endParaRPr/>
          </a:p>
        </p:txBody>
      </p:sp>
      <p:sp>
        <p:nvSpPr>
          <p:cNvPr id="1155" name="Google Shape;1155;p91"/>
          <p:cNvSpPr txBox="1"/>
          <p:nvPr/>
        </p:nvSpPr>
        <p:spPr>
          <a:xfrm>
            <a:off x="987039" y="1030438"/>
            <a:ext cx="4063525" cy="1337289"/>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Login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lt1"/>
                </a:solidFill>
                <a:latin typeface="Calibri"/>
                <a:ea typeface="Calibri"/>
                <a:cs typeface="Calibri"/>
                <a:sym typeface="Calibri"/>
              </a:rPr>
              <a:t>All users/admins should provide valid credentials to assess the system. Credentials will contain a unique userId and password. New user can signup to this system. </a:t>
            </a:r>
            <a:endParaRPr sz="1400">
              <a:solidFill>
                <a:schemeClr val="lt1"/>
              </a:solidFill>
              <a:latin typeface="Calibri"/>
              <a:ea typeface="Calibri"/>
              <a:cs typeface="Calibri"/>
              <a:sym typeface="Calibri"/>
            </a:endParaRPr>
          </a:p>
        </p:txBody>
      </p:sp>
      <p:sp>
        <p:nvSpPr>
          <p:cNvPr id="1156" name="Google Shape;1156;p91"/>
          <p:cNvSpPr txBox="1"/>
          <p:nvPr/>
        </p:nvSpPr>
        <p:spPr>
          <a:xfrm>
            <a:off x="5992463" y="1007076"/>
            <a:ext cx="2469371" cy="2082493"/>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1">
                <a:solidFill>
                  <a:schemeClr val="dk1"/>
                </a:solidFill>
                <a:latin typeface="Calibri"/>
                <a:ea typeface="Calibri"/>
                <a:cs typeface="Calibri"/>
                <a:sym typeface="Calibri"/>
              </a:rPr>
              <a:t>Shop module:</a:t>
            </a:r>
            <a:endParaRPr sz="12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dk1"/>
                </a:solidFill>
                <a:latin typeface="Calibri"/>
                <a:ea typeface="Calibri"/>
                <a:cs typeface="Calibri"/>
                <a:sym typeface="Calibri"/>
              </a:rPr>
              <a:t>In this module,</a:t>
            </a:r>
            <a:endParaRPr sz="12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Create new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 new customers to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Remove Customers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Manage Employees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Add/Remove Sub-Categories</a:t>
            </a:r>
            <a:endParaRPr/>
          </a:p>
        </p:txBody>
      </p:sp>
      <p:sp>
        <p:nvSpPr>
          <p:cNvPr id="1157" name="Google Shape;1157;p91"/>
          <p:cNvSpPr txBox="1"/>
          <p:nvPr/>
        </p:nvSpPr>
        <p:spPr>
          <a:xfrm>
            <a:off x="1016948" y="3142789"/>
            <a:ext cx="4063525" cy="1645066"/>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Admin Module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dk1"/>
                </a:solidFill>
                <a:latin typeface="Calibri"/>
                <a:ea typeface="Calibri"/>
                <a:cs typeface="Calibri"/>
                <a:sym typeface="Calibri"/>
              </a:rPr>
              <a:t> In this module mall admin can</a:t>
            </a:r>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Approve/Reject pending shop creation requests</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Manage Guest Book</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Send Notifications to shop owners</a:t>
            </a:r>
            <a:endParaRPr sz="1400">
              <a:solidFill>
                <a:schemeClr val="dk1"/>
              </a:solidFill>
              <a:latin typeface="Calibri"/>
              <a:ea typeface="Calibri"/>
              <a:cs typeface="Calibri"/>
              <a:sym typeface="Calibri"/>
            </a:endParaRPr>
          </a:p>
        </p:txBody>
      </p:sp>
      <p:sp>
        <p:nvSpPr>
          <p:cNvPr id="1158" name="Google Shape;1158;p91"/>
          <p:cNvSpPr txBox="1"/>
          <p:nvPr/>
        </p:nvSpPr>
        <p:spPr>
          <a:xfrm>
            <a:off x="5992463" y="3445215"/>
            <a:ext cx="2074855" cy="2146806"/>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Customer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In this module customer can</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Browse Customers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Manage Orders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Make Payment</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Add/View Guest Book</a:t>
            </a:r>
            <a:endParaRPr/>
          </a:p>
          <a:p>
            <a:pPr marL="0" marR="0" lvl="0" indent="0" algn="l" rtl="0">
              <a:lnSpc>
                <a:spcPct val="107000"/>
              </a:lnSpc>
              <a:spcBef>
                <a:spcPts val="80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2"/>
          <p:cNvSpPr/>
          <p:nvPr/>
        </p:nvSpPr>
        <p:spPr>
          <a:xfrm>
            <a:off x="4025153"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Guest Book Management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4" name="Google Shape;1164;p92"/>
          <p:cNvSpPr/>
          <p:nvPr/>
        </p:nvSpPr>
        <p:spPr>
          <a:xfrm>
            <a:off x="1470682"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Mall Mangement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5" name="Google Shape;1165;p92"/>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66" name="Google Shape;1166;p92"/>
          <p:cNvSpPr/>
          <p:nvPr/>
        </p:nvSpPr>
        <p:spPr>
          <a:xfrm>
            <a:off x="394494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 Module</a:t>
            </a:r>
            <a:endParaRPr/>
          </a:p>
        </p:txBody>
      </p:sp>
      <p:sp>
        <p:nvSpPr>
          <p:cNvPr id="1167" name="Google Shape;1167;p92"/>
          <p:cNvSpPr/>
          <p:nvPr/>
        </p:nvSpPr>
        <p:spPr>
          <a:xfrm>
            <a:off x="137103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Login Module</a:t>
            </a:r>
            <a:endParaRPr/>
          </a:p>
        </p:txBody>
      </p:sp>
      <p:sp>
        <p:nvSpPr>
          <p:cNvPr id="1168" name="Google Shape;1168;p92"/>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69" name="Google Shape;1169;p92"/>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70" name="Google Shape;1170;p92"/>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Modules</a:t>
            </a:r>
            <a:endParaRPr/>
          </a:p>
        </p:txBody>
      </p:sp>
      <p:sp>
        <p:nvSpPr>
          <p:cNvPr id="1171" name="Google Shape;1171;p92"/>
          <p:cNvSpPr/>
          <p:nvPr/>
        </p:nvSpPr>
        <p:spPr>
          <a:xfrm>
            <a:off x="6549984" y="1290165"/>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Shop Management Module</a:t>
            </a:r>
            <a:endParaRPr/>
          </a:p>
        </p:txBody>
      </p:sp>
      <p:sp>
        <p:nvSpPr>
          <p:cNvPr id="1172" name="Google Shape;1172;p92"/>
          <p:cNvSpPr/>
          <p:nvPr/>
        </p:nvSpPr>
        <p:spPr>
          <a:xfrm>
            <a:off x="6579624"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A3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Cart Management module</a:t>
            </a:r>
            <a:endParaRPr/>
          </a:p>
        </p:txBody>
      </p:sp>
      <p:sp>
        <p:nvSpPr>
          <p:cNvPr id="1173" name="Google Shape;1173;p92"/>
          <p:cNvSpPr/>
          <p:nvPr/>
        </p:nvSpPr>
        <p:spPr>
          <a:xfrm>
            <a:off x="9082408"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Order Management module</a:t>
            </a:r>
            <a:endParaRPr/>
          </a:p>
        </p:txBody>
      </p:sp>
      <p:sp>
        <p:nvSpPr>
          <p:cNvPr id="1174" name="Google Shape;1174;p92"/>
          <p:cNvSpPr/>
          <p:nvPr/>
        </p:nvSpPr>
        <p:spPr>
          <a:xfrm>
            <a:off x="9234808" y="13498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A3AA"/>
              </a:gs>
              <a:gs pos="50000">
                <a:srgbClr val="FF949B"/>
              </a:gs>
              <a:gs pos="100000">
                <a:srgbClr val="FF7F89"/>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Verdana"/>
                <a:ea typeface="Verdana"/>
                <a:cs typeface="Verdana"/>
                <a:sym typeface="Verdana"/>
              </a:rPr>
              <a:t>User Management module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3"/>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180" name="Google Shape;1180;p93"/>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181" name="Google Shape;1181;p93"/>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Calibri"/>
                <a:ea typeface="Calibri"/>
                <a:cs typeface="Calibri"/>
                <a:sym typeface="Calibri"/>
              </a:rPr>
              <a:t>POJO Classes:</a:t>
            </a:r>
            <a:endParaRPr sz="8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1182" name="Google Shape;1182;p93"/>
          <p:cNvSpPr/>
          <p:nvPr/>
        </p:nvSpPr>
        <p:spPr>
          <a:xfrm>
            <a:off x="746384" y="1507415"/>
            <a:ext cx="23134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3" name="Google Shape;1183;p93"/>
          <p:cNvSpPr txBox="1"/>
          <p:nvPr/>
        </p:nvSpPr>
        <p:spPr>
          <a:xfrm>
            <a:off x="746384" y="1497621"/>
            <a:ext cx="23134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a:t>
            </a:r>
            <a:endParaRPr sz="1400" b="1">
              <a:solidFill>
                <a:schemeClr val="dk1"/>
              </a:solidFill>
              <a:latin typeface="Verdana"/>
              <a:ea typeface="Verdana"/>
              <a:cs typeface="Verdana"/>
              <a:sym typeface="Verdana"/>
            </a:endParaRPr>
          </a:p>
        </p:txBody>
      </p:sp>
      <p:sp>
        <p:nvSpPr>
          <p:cNvPr id="1184" name="Google Shape;1184;p93"/>
          <p:cNvSpPr txBox="1"/>
          <p:nvPr/>
        </p:nvSpPr>
        <p:spPr>
          <a:xfrm>
            <a:off x="816344" y="1741008"/>
            <a:ext cx="207260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-shopId: int</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-shopCategory: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-shopEmployeeID: Employee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-shopName: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-customers: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-shopStatus: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-shopOwner: ShopOwner</a:t>
            </a:r>
            <a:endParaRPr sz="800" b="1">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-leaseStatus: String</a:t>
            </a:r>
            <a:endParaRPr sz="1050" b="1">
              <a:solidFill>
                <a:schemeClr val="dk1"/>
              </a:solidFill>
              <a:latin typeface="Verdana"/>
              <a:ea typeface="Verdana"/>
              <a:cs typeface="Verdana"/>
              <a:sym typeface="Verdana"/>
            </a:endParaRPr>
          </a:p>
        </p:txBody>
      </p:sp>
      <p:cxnSp>
        <p:nvCxnSpPr>
          <p:cNvPr id="1185" name="Google Shape;1185;p93"/>
          <p:cNvCxnSpPr/>
          <p:nvPr/>
        </p:nvCxnSpPr>
        <p:spPr>
          <a:xfrm>
            <a:off x="746384" y="3042232"/>
            <a:ext cx="2313442" cy="0"/>
          </a:xfrm>
          <a:prstGeom prst="straightConnector1">
            <a:avLst/>
          </a:prstGeom>
          <a:noFill/>
          <a:ln w="9525" cap="flat" cmpd="sng">
            <a:solidFill>
              <a:schemeClr val="dk1"/>
            </a:solidFill>
            <a:prstDash val="solid"/>
            <a:miter lim="800000"/>
            <a:headEnd type="none" w="sm" len="sm"/>
            <a:tailEnd type="none" w="sm" len="sm"/>
          </a:ln>
        </p:spPr>
      </p:cxnSp>
      <p:sp>
        <p:nvSpPr>
          <p:cNvPr id="1186" name="Google Shape;1186;p93"/>
          <p:cNvSpPr/>
          <p:nvPr/>
        </p:nvSpPr>
        <p:spPr>
          <a:xfrm>
            <a:off x="3977438" y="641076"/>
            <a:ext cx="2004065"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7" name="Google Shape;1187;p93"/>
          <p:cNvSpPr txBox="1"/>
          <p:nvPr/>
        </p:nvSpPr>
        <p:spPr>
          <a:xfrm>
            <a:off x="3977438" y="631282"/>
            <a:ext cx="2004065"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t>
            </a:r>
            <a:endParaRPr sz="1400" b="1">
              <a:solidFill>
                <a:schemeClr val="dk1"/>
              </a:solidFill>
              <a:latin typeface="Verdana"/>
              <a:ea typeface="Verdana"/>
              <a:cs typeface="Verdana"/>
              <a:sym typeface="Verdana"/>
            </a:endParaRPr>
          </a:p>
        </p:txBody>
      </p:sp>
      <p:sp>
        <p:nvSpPr>
          <p:cNvPr id="1188" name="Google Shape;1188;p93"/>
          <p:cNvSpPr txBox="1"/>
          <p:nvPr/>
        </p:nvSpPr>
        <p:spPr>
          <a:xfrm>
            <a:off x="4047398" y="874669"/>
            <a:ext cx="1884273" cy="1061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-mallAdmin : MallAdmin</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-location : String</a:t>
            </a:r>
            <a:endParaRPr sz="11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-shops_id: Shop</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-categories: String</a:t>
            </a:r>
            <a:endParaRPr/>
          </a:p>
          <a:p>
            <a:pPr marL="0" marR="0" lvl="0" indent="0" algn="l" rtl="0">
              <a:spcBef>
                <a:spcPts val="0"/>
              </a:spcBef>
              <a:spcAft>
                <a:spcPts val="0"/>
              </a:spcAft>
              <a:buNone/>
            </a:pPr>
            <a:endParaRPr sz="900" b="1">
              <a:solidFill>
                <a:schemeClr val="dk1"/>
              </a:solidFill>
              <a:latin typeface="Verdana"/>
              <a:ea typeface="Verdana"/>
              <a:cs typeface="Verdana"/>
              <a:sym typeface="Verdana"/>
            </a:endParaRPr>
          </a:p>
        </p:txBody>
      </p:sp>
      <p:cxnSp>
        <p:nvCxnSpPr>
          <p:cNvPr id="1189" name="Google Shape;1189;p93"/>
          <p:cNvCxnSpPr/>
          <p:nvPr/>
        </p:nvCxnSpPr>
        <p:spPr>
          <a:xfrm>
            <a:off x="3977438" y="2175893"/>
            <a:ext cx="2004065" cy="0"/>
          </a:xfrm>
          <a:prstGeom prst="straightConnector1">
            <a:avLst/>
          </a:prstGeom>
          <a:noFill/>
          <a:ln w="9525" cap="flat" cmpd="sng">
            <a:solidFill>
              <a:schemeClr val="dk1"/>
            </a:solidFill>
            <a:prstDash val="solid"/>
            <a:miter lim="800000"/>
            <a:headEnd type="none" w="sm" len="sm"/>
            <a:tailEnd type="none" w="sm" len="sm"/>
          </a:ln>
        </p:spPr>
      </p:cxnSp>
      <p:sp>
        <p:nvSpPr>
          <p:cNvPr id="1190" name="Google Shape;1190;p93"/>
          <p:cNvSpPr/>
          <p:nvPr/>
        </p:nvSpPr>
        <p:spPr>
          <a:xfrm>
            <a:off x="712925" y="3765810"/>
            <a:ext cx="1713928"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1" name="Google Shape;1191;p93"/>
          <p:cNvSpPr txBox="1"/>
          <p:nvPr/>
        </p:nvSpPr>
        <p:spPr>
          <a:xfrm>
            <a:off x="712925" y="3756016"/>
            <a:ext cx="171392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Customer</a:t>
            </a:r>
            <a:endParaRPr sz="1400" b="1">
              <a:solidFill>
                <a:schemeClr val="dk1"/>
              </a:solidFill>
              <a:latin typeface="Verdana"/>
              <a:ea typeface="Verdana"/>
              <a:cs typeface="Verdana"/>
              <a:sym typeface="Verdana"/>
            </a:endParaRPr>
          </a:p>
        </p:txBody>
      </p:sp>
      <p:sp>
        <p:nvSpPr>
          <p:cNvPr id="1192" name="Google Shape;1192;p93"/>
          <p:cNvSpPr txBox="1"/>
          <p:nvPr/>
        </p:nvSpPr>
        <p:spPr>
          <a:xfrm>
            <a:off x="782885" y="3999403"/>
            <a:ext cx="16244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a:t>
            </a:r>
            <a:r>
              <a:rPr lang="en-US" sz="800" b="1" dirty="0" err="1">
                <a:solidFill>
                  <a:schemeClr val="dk1"/>
                </a:solidFill>
                <a:latin typeface="Verdana"/>
                <a:ea typeface="Verdana"/>
                <a:cs typeface="Verdana"/>
                <a:sym typeface="Verdana"/>
              </a:rPr>
              <a:t>order_id</a:t>
            </a:r>
            <a:r>
              <a:rPr lang="en-US" sz="800" b="1" dirty="0">
                <a:solidFill>
                  <a:schemeClr val="dk1"/>
                </a:solidFill>
                <a:latin typeface="Verdana"/>
                <a:ea typeface="Verdana"/>
                <a:cs typeface="Verdana"/>
                <a:sym typeface="Verdana"/>
              </a:rPr>
              <a:t> : </a:t>
            </a:r>
            <a:r>
              <a:rPr lang="en-US" sz="800" b="1" dirty="0" err="1">
                <a:solidFill>
                  <a:schemeClr val="dk1"/>
                </a:solidFill>
                <a:latin typeface="Verdana"/>
                <a:ea typeface="Verdana"/>
                <a:cs typeface="Verdana"/>
                <a:sym typeface="Verdana"/>
              </a:rPr>
              <a:t>OrderDetails</a:t>
            </a:r>
            <a:endParaRPr sz="800" b="1" dirty="0">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-phone: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-email: String</a:t>
            </a:r>
            <a:endParaRPr dirty="0"/>
          </a:p>
        </p:txBody>
      </p:sp>
      <p:cxnSp>
        <p:nvCxnSpPr>
          <p:cNvPr id="1193" name="Google Shape;1193;p93"/>
          <p:cNvCxnSpPr/>
          <p:nvPr/>
        </p:nvCxnSpPr>
        <p:spPr>
          <a:xfrm>
            <a:off x="712925" y="5300627"/>
            <a:ext cx="1713928" cy="0"/>
          </a:xfrm>
          <a:prstGeom prst="straightConnector1">
            <a:avLst/>
          </a:prstGeom>
          <a:noFill/>
          <a:ln w="9525" cap="flat" cmpd="sng">
            <a:solidFill>
              <a:schemeClr val="dk1"/>
            </a:solidFill>
            <a:prstDash val="solid"/>
            <a:miter lim="800000"/>
            <a:headEnd type="none" w="sm" len="sm"/>
            <a:tailEnd type="none" w="sm" len="sm"/>
          </a:ln>
        </p:spPr>
      </p:cxnSp>
      <p:sp>
        <p:nvSpPr>
          <p:cNvPr id="1194" name="Google Shape;1194;p93"/>
          <p:cNvSpPr/>
          <p:nvPr/>
        </p:nvSpPr>
        <p:spPr>
          <a:xfrm>
            <a:off x="3393810" y="3472512"/>
            <a:ext cx="1563413" cy="1086598"/>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5" name="Google Shape;1195;p93"/>
          <p:cNvSpPr txBox="1"/>
          <p:nvPr/>
        </p:nvSpPr>
        <p:spPr>
          <a:xfrm>
            <a:off x="3393810" y="3462717"/>
            <a:ext cx="156341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User</a:t>
            </a:r>
            <a:endParaRPr sz="1400" b="1">
              <a:solidFill>
                <a:schemeClr val="dk1"/>
              </a:solidFill>
              <a:latin typeface="Verdana"/>
              <a:ea typeface="Verdana"/>
              <a:cs typeface="Verdana"/>
              <a:sym typeface="Verdana"/>
            </a:endParaRPr>
          </a:p>
        </p:txBody>
      </p:sp>
      <p:sp>
        <p:nvSpPr>
          <p:cNvPr id="1196" name="Google Shape;1196;p93"/>
          <p:cNvSpPr txBox="1"/>
          <p:nvPr/>
        </p:nvSpPr>
        <p:spPr>
          <a:xfrm>
            <a:off x="3463771" y="3706104"/>
            <a:ext cx="14250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-type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 String</a:t>
            </a:r>
            <a:endParaRPr sz="1100" b="1" dirty="0">
              <a:solidFill>
                <a:schemeClr val="dk1"/>
              </a:solidFill>
              <a:latin typeface="Verdana"/>
              <a:ea typeface="Verdana"/>
              <a:cs typeface="Verdana"/>
              <a:sym typeface="Verdana"/>
            </a:endParaRPr>
          </a:p>
        </p:txBody>
      </p:sp>
      <p:cxnSp>
        <p:nvCxnSpPr>
          <p:cNvPr id="1197" name="Google Shape;1197;p93"/>
          <p:cNvCxnSpPr/>
          <p:nvPr/>
        </p:nvCxnSpPr>
        <p:spPr>
          <a:xfrm>
            <a:off x="3393810" y="4352435"/>
            <a:ext cx="1563413" cy="0"/>
          </a:xfrm>
          <a:prstGeom prst="straightConnector1">
            <a:avLst/>
          </a:prstGeom>
          <a:noFill/>
          <a:ln w="9525" cap="flat" cmpd="sng">
            <a:solidFill>
              <a:schemeClr val="dk1"/>
            </a:solidFill>
            <a:prstDash val="solid"/>
            <a:miter lim="800000"/>
            <a:headEnd type="none" w="sm" len="sm"/>
            <a:tailEnd type="none" w="sm" len="sm"/>
          </a:ln>
        </p:spPr>
      </p:cxnSp>
      <p:sp>
        <p:nvSpPr>
          <p:cNvPr id="1198" name="Google Shape;1198;p93"/>
          <p:cNvSpPr/>
          <p:nvPr/>
        </p:nvSpPr>
        <p:spPr>
          <a:xfrm>
            <a:off x="8324614" y="4438099"/>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9" name="Google Shape;1199;p93"/>
          <p:cNvSpPr txBox="1"/>
          <p:nvPr/>
        </p:nvSpPr>
        <p:spPr>
          <a:xfrm>
            <a:off x="8324614" y="4428305"/>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Employee</a:t>
            </a:r>
            <a:endParaRPr sz="1400" b="1">
              <a:solidFill>
                <a:schemeClr val="dk1"/>
              </a:solidFill>
              <a:latin typeface="Verdana"/>
              <a:ea typeface="Verdana"/>
              <a:cs typeface="Verdana"/>
              <a:sym typeface="Verdana"/>
            </a:endParaRPr>
          </a:p>
        </p:txBody>
      </p:sp>
      <p:sp>
        <p:nvSpPr>
          <p:cNvPr id="1200" name="Google Shape;1200;p93"/>
          <p:cNvSpPr txBox="1"/>
          <p:nvPr/>
        </p:nvSpPr>
        <p:spPr>
          <a:xfrm>
            <a:off x="8394574" y="4671692"/>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-salary: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-designation: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1" name="Google Shape;1201;p93"/>
          <p:cNvCxnSpPr/>
          <p:nvPr/>
        </p:nvCxnSpPr>
        <p:spPr>
          <a:xfrm>
            <a:off x="8324614" y="597291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02" name="Google Shape;1202;p93"/>
          <p:cNvSpPr/>
          <p:nvPr/>
        </p:nvSpPr>
        <p:spPr>
          <a:xfrm>
            <a:off x="3322288" y="5350273"/>
            <a:ext cx="1635508" cy="125958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3" name="Google Shape;1203;p93"/>
          <p:cNvSpPr txBox="1"/>
          <p:nvPr/>
        </p:nvSpPr>
        <p:spPr>
          <a:xfrm>
            <a:off x="3322288" y="5340478"/>
            <a:ext cx="163550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MallAdmin</a:t>
            </a:r>
            <a:endParaRPr sz="1400" b="1">
              <a:solidFill>
                <a:schemeClr val="dk1"/>
              </a:solidFill>
              <a:latin typeface="Verdana"/>
              <a:ea typeface="Verdana"/>
              <a:cs typeface="Verdana"/>
              <a:sym typeface="Verdana"/>
            </a:endParaRPr>
          </a:p>
        </p:txBody>
      </p:sp>
      <p:sp>
        <p:nvSpPr>
          <p:cNvPr id="1204" name="Google Shape;1204;p93"/>
          <p:cNvSpPr txBox="1"/>
          <p:nvPr/>
        </p:nvSpPr>
        <p:spPr>
          <a:xfrm>
            <a:off x="3392248" y="5583865"/>
            <a:ext cx="1480089" cy="8156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-mall: Mall</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-phone: String</a:t>
            </a:r>
            <a:endParaRPr sz="1100" b="1" dirty="0">
              <a:solidFill>
                <a:schemeClr val="dk1"/>
              </a:solidFill>
              <a:latin typeface="Verdana"/>
              <a:ea typeface="Verdana"/>
              <a:cs typeface="Verdana"/>
              <a:sym typeface="Verdana"/>
            </a:endParaRPr>
          </a:p>
        </p:txBody>
      </p:sp>
      <p:cxnSp>
        <p:nvCxnSpPr>
          <p:cNvPr id="1205" name="Google Shape;1205;p93"/>
          <p:cNvCxnSpPr/>
          <p:nvPr/>
        </p:nvCxnSpPr>
        <p:spPr>
          <a:xfrm>
            <a:off x="3322288" y="6415070"/>
            <a:ext cx="1635508" cy="0"/>
          </a:xfrm>
          <a:prstGeom prst="straightConnector1">
            <a:avLst/>
          </a:prstGeom>
          <a:noFill/>
          <a:ln w="9525" cap="flat" cmpd="sng">
            <a:solidFill>
              <a:schemeClr val="dk1"/>
            </a:solidFill>
            <a:prstDash val="solid"/>
            <a:miter lim="800000"/>
            <a:headEnd type="none" w="sm" len="sm"/>
            <a:tailEnd type="none" w="sm" len="sm"/>
          </a:ln>
        </p:spPr>
      </p:cxnSp>
      <p:sp>
        <p:nvSpPr>
          <p:cNvPr id="1206" name="Google Shape;1206;p93"/>
          <p:cNvSpPr/>
          <p:nvPr/>
        </p:nvSpPr>
        <p:spPr>
          <a:xfrm>
            <a:off x="5853231" y="5358916"/>
            <a:ext cx="1471993" cy="12517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7" name="Google Shape;1207;p93"/>
          <p:cNvSpPr txBox="1"/>
          <p:nvPr/>
        </p:nvSpPr>
        <p:spPr>
          <a:xfrm>
            <a:off x="5853231" y="5349121"/>
            <a:ext cx="147199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ShopOwner</a:t>
            </a:r>
            <a:endParaRPr sz="1400" b="1">
              <a:solidFill>
                <a:schemeClr val="dk1"/>
              </a:solidFill>
              <a:latin typeface="Verdana"/>
              <a:ea typeface="Verdana"/>
              <a:cs typeface="Verdana"/>
              <a:sym typeface="Verdana"/>
            </a:endParaRPr>
          </a:p>
        </p:txBody>
      </p:sp>
      <p:sp>
        <p:nvSpPr>
          <p:cNvPr id="1208" name="Google Shape;1208;p93"/>
          <p:cNvSpPr txBox="1"/>
          <p:nvPr/>
        </p:nvSpPr>
        <p:spPr>
          <a:xfrm>
            <a:off x="5923192" y="5592508"/>
            <a:ext cx="1383548"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9" name="Google Shape;1209;p93"/>
          <p:cNvCxnSpPr/>
          <p:nvPr/>
        </p:nvCxnSpPr>
        <p:spPr>
          <a:xfrm>
            <a:off x="5834747" y="6423713"/>
            <a:ext cx="1471993" cy="0"/>
          </a:xfrm>
          <a:prstGeom prst="straightConnector1">
            <a:avLst/>
          </a:prstGeom>
          <a:noFill/>
          <a:ln w="9525" cap="flat" cmpd="sng">
            <a:solidFill>
              <a:schemeClr val="dk1"/>
            </a:solidFill>
            <a:prstDash val="solid"/>
            <a:miter lim="800000"/>
            <a:headEnd type="none" w="sm" len="sm"/>
            <a:tailEnd type="none" w="sm" len="sm"/>
          </a:ln>
        </p:spPr>
      </p:cxnSp>
      <p:sp>
        <p:nvSpPr>
          <p:cNvPr id="1210" name="Google Shape;1210;p93"/>
          <p:cNvSpPr/>
          <p:nvPr/>
        </p:nvSpPr>
        <p:spPr>
          <a:xfrm>
            <a:off x="7110310" y="52006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1" name="Google Shape;1211;p93"/>
          <p:cNvSpPr txBox="1"/>
          <p:nvPr/>
        </p:nvSpPr>
        <p:spPr>
          <a:xfrm>
            <a:off x="7110310" y="51027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Item</a:t>
            </a:r>
            <a:endParaRPr sz="1400" b="1">
              <a:solidFill>
                <a:schemeClr val="dk1"/>
              </a:solidFill>
              <a:latin typeface="Verdana"/>
              <a:ea typeface="Verdana"/>
              <a:cs typeface="Verdana"/>
              <a:sym typeface="Verdana"/>
            </a:endParaRPr>
          </a:p>
        </p:txBody>
      </p:sp>
      <p:sp>
        <p:nvSpPr>
          <p:cNvPr id="1212" name="Google Shape;1212;p93"/>
          <p:cNvSpPr txBox="1"/>
          <p:nvPr/>
        </p:nvSpPr>
        <p:spPr>
          <a:xfrm>
            <a:off x="7180270" y="753658"/>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-manufacturing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-expiry: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-price: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-category: String</a:t>
            </a:r>
            <a:endParaRPr/>
          </a:p>
          <a:p>
            <a:pPr marL="0" marR="0" lvl="0" indent="0" algn="l" rtl="0">
              <a:spcBef>
                <a:spcPts val="0"/>
              </a:spcBef>
              <a:spcAft>
                <a:spcPts val="0"/>
              </a:spcAft>
              <a:buNone/>
            </a:pPr>
            <a:endParaRPr sz="1100" b="1">
              <a:solidFill>
                <a:schemeClr val="dk1"/>
              </a:solidFill>
              <a:latin typeface="Verdana"/>
              <a:ea typeface="Verdana"/>
              <a:cs typeface="Verdana"/>
              <a:sym typeface="Verdana"/>
            </a:endParaRPr>
          </a:p>
        </p:txBody>
      </p:sp>
      <p:cxnSp>
        <p:nvCxnSpPr>
          <p:cNvPr id="1213" name="Google Shape;1213;p93"/>
          <p:cNvCxnSpPr/>
          <p:nvPr/>
        </p:nvCxnSpPr>
        <p:spPr>
          <a:xfrm>
            <a:off x="7110310" y="205488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14" name="Google Shape;1214;p93"/>
          <p:cNvSpPr/>
          <p:nvPr/>
        </p:nvSpPr>
        <p:spPr>
          <a:xfrm>
            <a:off x="6861058" y="263811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5" name="Google Shape;1215;p93"/>
          <p:cNvSpPr txBox="1"/>
          <p:nvPr/>
        </p:nvSpPr>
        <p:spPr>
          <a:xfrm>
            <a:off x="6861058" y="262832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OrderDetails</a:t>
            </a:r>
            <a:endParaRPr sz="1400" b="1">
              <a:solidFill>
                <a:schemeClr val="dk1"/>
              </a:solidFill>
              <a:latin typeface="Verdana"/>
              <a:ea typeface="Verdana"/>
              <a:cs typeface="Verdana"/>
              <a:sym typeface="Verdana"/>
            </a:endParaRPr>
          </a:p>
        </p:txBody>
      </p:sp>
      <p:sp>
        <p:nvSpPr>
          <p:cNvPr id="1216" name="Google Shape;1216;p93"/>
          <p:cNvSpPr txBox="1"/>
          <p:nvPr/>
        </p:nvSpPr>
        <p:spPr>
          <a:xfrm>
            <a:off x="6931018" y="2871708"/>
            <a:ext cx="2498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-dateOfPurchase: LocalDateTime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-total: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-customer_id: Customer</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-paymentMode: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17" name="Google Shape;1217;p93"/>
          <p:cNvCxnSpPr/>
          <p:nvPr/>
        </p:nvCxnSpPr>
        <p:spPr>
          <a:xfrm>
            <a:off x="6861058" y="4172932"/>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1218" name="Google Shape;1218;p93"/>
          <p:cNvCxnSpPr/>
          <p:nvPr/>
        </p:nvCxnSpPr>
        <p:spPr>
          <a:xfrm>
            <a:off x="3059826" y="2538101"/>
            <a:ext cx="5264700" cy="2292300"/>
          </a:xfrm>
          <a:prstGeom prst="bentConnector3">
            <a:avLst>
              <a:gd name="adj1" fmla="val 50001"/>
            </a:avLst>
          </a:prstGeom>
          <a:noFill/>
          <a:ln w="9525" cap="flat" cmpd="sng">
            <a:solidFill>
              <a:schemeClr val="dk1"/>
            </a:solidFill>
            <a:prstDash val="solid"/>
            <a:miter lim="800000"/>
            <a:headEnd type="none" w="sm" len="sm"/>
            <a:tailEnd type="none" w="sm" len="sm"/>
          </a:ln>
        </p:spPr>
      </p:cxnSp>
      <p:cxnSp>
        <p:nvCxnSpPr>
          <p:cNvPr id="1219" name="Google Shape;1219;p93"/>
          <p:cNvCxnSpPr>
            <a:stCxn id="1194" idx="3"/>
          </p:cNvCxnSpPr>
          <p:nvPr/>
        </p:nvCxnSpPr>
        <p:spPr>
          <a:xfrm flipH="1">
            <a:off x="4821323" y="4015811"/>
            <a:ext cx="135900" cy="1324800"/>
          </a:xfrm>
          <a:prstGeom prst="bentConnector4">
            <a:avLst>
              <a:gd name="adj1" fmla="val -174500"/>
              <a:gd name="adj2" fmla="val 70500"/>
            </a:avLst>
          </a:prstGeom>
          <a:noFill/>
          <a:ln w="9525" cap="flat" cmpd="sng">
            <a:solidFill>
              <a:schemeClr val="dk1"/>
            </a:solidFill>
            <a:prstDash val="solid"/>
            <a:miter lim="800000"/>
            <a:headEnd type="none" w="sm" len="sm"/>
            <a:tailEnd type="none" w="sm" len="sm"/>
          </a:ln>
        </p:spPr>
      </p:cxnSp>
      <p:cxnSp>
        <p:nvCxnSpPr>
          <p:cNvPr id="1220" name="Google Shape;1220;p93"/>
          <p:cNvCxnSpPr>
            <a:endCxn id="1207" idx="1"/>
          </p:cNvCxnSpPr>
          <p:nvPr/>
        </p:nvCxnSpPr>
        <p:spPr>
          <a:xfrm>
            <a:off x="5213031" y="4939326"/>
            <a:ext cx="640200" cy="5406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221" name="Google Shape;1221;p93"/>
          <p:cNvCxnSpPr/>
          <p:nvPr/>
        </p:nvCxnSpPr>
        <p:spPr>
          <a:xfrm rot="10800000" flipH="1">
            <a:off x="2418326" y="3886680"/>
            <a:ext cx="997800" cy="5745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1222" name="Google Shape;1222;p93"/>
          <p:cNvSpPr txBox="1"/>
          <p:nvPr/>
        </p:nvSpPr>
        <p:spPr>
          <a:xfrm>
            <a:off x="2534387" y="4224514"/>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3" name="Google Shape;1223;p93"/>
          <p:cNvSpPr txBox="1"/>
          <p:nvPr/>
        </p:nvSpPr>
        <p:spPr>
          <a:xfrm>
            <a:off x="3042880" y="367476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4" name="Google Shape;1224;p93"/>
          <p:cNvSpPr txBox="1"/>
          <p:nvPr/>
        </p:nvSpPr>
        <p:spPr>
          <a:xfrm>
            <a:off x="4936579" y="381598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5" name="Google Shape;1225;p93"/>
          <p:cNvSpPr txBox="1"/>
          <p:nvPr/>
        </p:nvSpPr>
        <p:spPr>
          <a:xfrm>
            <a:off x="5595625" y="522811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6" name="Google Shape;1226;p93"/>
          <p:cNvSpPr txBox="1"/>
          <p:nvPr/>
        </p:nvSpPr>
        <p:spPr>
          <a:xfrm>
            <a:off x="4538435" y="499107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7" name="Google Shape;1227;p93"/>
          <p:cNvSpPr txBox="1"/>
          <p:nvPr/>
        </p:nvSpPr>
        <p:spPr>
          <a:xfrm>
            <a:off x="3150256" y="227649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8" name="Google Shape;1228;p93"/>
          <p:cNvSpPr txBox="1"/>
          <p:nvPr/>
        </p:nvSpPr>
        <p:spPr>
          <a:xfrm>
            <a:off x="7763073" y="489845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cxnSp>
        <p:nvCxnSpPr>
          <p:cNvPr id="1229" name="Google Shape;1229;p93"/>
          <p:cNvCxnSpPr/>
          <p:nvPr/>
        </p:nvCxnSpPr>
        <p:spPr>
          <a:xfrm rot="5400000">
            <a:off x="3736868" y="2574385"/>
            <a:ext cx="3943500" cy="1605900"/>
          </a:xfrm>
          <a:prstGeom prst="bentConnector3">
            <a:avLst>
              <a:gd name="adj1" fmla="val 82723"/>
            </a:avLst>
          </a:prstGeom>
          <a:noFill/>
          <a:ln w="9525" cap="flat" cmpd="sng">
            <a:solidFill>
              <a:schemeClr val="dk1"/>
            </a:solidFill>
            <a:prstDash val="solid"/>
            <a:miter lim="800000"/>
            <a:headEnd type="none" w="sm" len="sm"/>
            <a:tailEnd type="none" w="sm" len="sm"/>
          </a:ln>
        </p:spPr>
      </p:cxnSp>
      <p:cxnSp>
        <p:nvCxnSpPr>
          <p:cNvPr id="1230" name="Google Shape;1230;p93"/>
          <p:cNvCxnSpPr/>
          <p:nvPr/>
        </p:nvCxnSpPr>
        <p:spPr>
          <a:xfrm>
            <a:off x="5956377" y="1412493"/>
            <a:ext cx="555191" cy="0"/>
          </a:xfrm>
          <a:prstGeom prst="straightConnector1">
            <a:avLst/>
          </a:prstGeom>
          <a:noFill/>
          <a:ln w="9525" cap="flat" cmpd="sng">
            <a:solidFill>
              <a:schemeClr val="dk1"/>
            </a:solidFill>
            <a:prstDash val="solid"/>
            <a:miter lim="800000"/>
            <a:headEnd type="none" w="sm" len="sm"/>
            <a:tailEnd type="none" w="sm" len="sm"/>
          </a:ln>
        </p:spPr>
      </p:cxnSp>
      <p:sp>
        <p:nvSpPr>
          <p:cNvPr id="1231" name="Google Shape;1231;p93"/>
          <p:cNvSpPr txBox="1"/>
          <p:nvPr/>
        </p:nvSpPr>
        <p:spPr>
          <a:xfrm>
            <a:off x="4924001" y="5077457"/>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2" name="Google Shape;1232;p93"/>
          <p:cNvSpPr txBox="1"/>
          <p:nvPr/>
        </p:nvSpPr>
        <p:spPr>
          <a:xfrm>
            <a:off x="6128795" y="116652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3" name="Google Shape;1233;p93"/>
          <p:cNvCxnSpPr/>
          <p:nvPr/>
        </p:nvCxnSpPr>
        <p:spPr>
          <a:xfrm rot="10800000" flipH="1">
            <a:off x="3059826" y="922777"/>
            <a:ext cx="4050600" cy="1818000"/>
          </a:xfrm>
          <a:prstGeom prst="bentConnector3">
            <a:avLst>
              <a:gd name="adj1" fmla="val 92404"/>
            </a:avLst>
          </a:prstGeom>
          <a:noFill/>
          <a:ln w="9525" cap="flat" cmpd="sng">
            <a:solidFill>
              <a:schemeClr val="dk1"/>
            </a:solidFill>
            <a:prstDash val="solid"/>
            <a:miter lim="800000"/>
            <a:headEnd type="none" w="sm" len="sm"/>
            <a:tailEnd type="none" w="sm" len="sm"/>
          </a:ln>
        </p:spPr>
      </p:cxnSp>
      <p:sp>
        <p:nvSpPr>
          <p:cNvPr id="1234" name="Google Shape;1234;p93"/>
          <p:cNvSpPr txBox="1"/>
          <p:nvPr/>
        </p:nvSpPr>
        <p:spPr>
          <a:xfrm>
            <a:off x="6770884" y="68567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1235" name="Google Shape;1235;p93"/>
          <p:cNvSpPr txBox="1"/>
          <p:nvPr/>
        </p:nvSpPr>
        <p:spPr>
          <a:xfrm>
            <a:off x="3155818" y="281257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6" name="Google Shape;1236;p93"/>
          <p:cNvCxnSpPr/>
          <p:nvPr/>
        </p:nvCxnSpPr>
        <p:spPr>
          <a:xfrm rot="10800000" flipH="1">
            <a:off x="2298819" y="2941487"/>
            <a:ext cx="4562100" cy="496500"/>
          </a:xfrm>
          <a:prstGeom prst="bentConnector3">
            <a:avLst>
              <a:gd name="adj1" fmla="val 23215"/>
            </a:avLst>
          </a:prstGeom>
          <a:noFill/>
          <a:ln w="9525" cap="flat" cmpd="sng">
            <a:solidFill>
              <a:schemeClr val="dk1"/>
            </a:solidFill>
            <a:prstDash val="solid"/>
            <a:miter lim="800000"/>
            <a:headEnd type="none" w="sm" len="sm"/>
            <a:tailEnd type="none" w="sm" len="sm"/>
          </a:ln>
        </p:spPr>
      </p:cxnSp>
      <p:cxnSp>
        <p:nvCxnSpPr>
          <p:cNvPr id="1237" name="Google Shape;1237;p93"/>
          <p:cNvCxnSpPr/>
          <p:nvPr/>
        </p:nvCxnSpPr>
        <p:spPr>
          <a:xfrm>
            <a:off x="2298819" y="3450868"/>
            <a:ext cx="0" cy="283253"/>
          </a:xfrm>
          <a:prstGeom prst="straightConnector1">
            <a:avLst/>
          </a:prstGeom>
          <a:noFill/>
          <a:ln w="9525" cap="flat" cmpd="sng">
            <a:solidFill>
              <a:schemeClr val="dk1"/>
            </a:solidFill>
            <a:prstDash val="solid"/>
            <a:miter lim="800000"/>
            <a:headEnd type="none" w="sm" len="sm"/>
            <a:tailEnd type="none" w="sm" len="sm"/>
          </a:ln>
        </p:spPr>
      </p:cxnSp>
      <p:sp>
        <p:nvSpPr>
          <p:cNvPr id="1238" name="Google Shape;1238;p93"/>
          <p:cNvSpPr txBox="1"/>
          <p:nvPr/>
        </p:nvSpPr>
        <p:spPr>
          <a:xfrm>
            <a:off x="1967734" y="3460889"/>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9" name="Google Shape;1239;p93"/>
          <p:cNvSpPr txBox="1"/>
          <p:nvPr/>
        </p:nvSpPr>
        <p:spPr>
          <a:xfrm>
            <a:off x="6521632" y="298924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4"/>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45" name="Google Shape;1245;p94"/>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46" name="Google Shape;1246;p94"/>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Service Interface:</a:t>
            </a:r>
            <a:endParaRPr sz="1800" b="0" i="0" u="none" strike="noStrike" cap="none">
              <a:solidFill>
                <a:srgbClr val="000000"/>
              </a:solidFill>
              <a:latin typeface="Verdana"/>
              <a:ea typeface="Verdana"/>
              <a:cs typeface="Verdana"/>
              <a:sym typeface="Verdana"/>
            </a:endParaRPr>
          </a:p>
        </p:txBody>
      </p:sp>
      <p:sp>
        <p:nvSpPr>
          <p:cNvPr id="1247" name="Google Shape;1247;p94"/>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48" name="Google Shape;1248;p94"/>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IShopService</a:t>
            </a:r>
            <a:endParaRPr sz="1050" b="1">
              <a:solidFill>
                <a:schemeClr val="dk1"/>
              </a:solidFill>
              <a:latin typeface="Verdana"/>
              <a:ea typeface="Verdana"/>
              <a:cs typeface="Verdana"/>
              <a:sym typeface="Verdana"/>
            </a:endParaRPr>
          </a:p>
        </p:txBody>
      </p:sp>
      <p:sp>
        <p:nvSpPr>
          <p:cNvPr id="1249" name="Google Shape;1249;p94"/>
          <p:cNvSpPr txBox="1"/>
          <p:nvPr/>
        </p:nvSpPr>
        <p:spPr>
          <a:xfrm>
            <a:off x="15227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0" name="Google Shape;1250;p94"/>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1" name="Google Shape;1251;p94"/>
          <p:cNvSpPr/>
          <p:nvPr/>
        </p:nvSpPr>
        <p:spPr>
          <a:xfrm>
            <a:off x="4894435" y="1463658"/>
            <a:ext cx="2657742" cy="119454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2" name="Google Shape;1252;p94"/>
          <p:cNvSpPr txBox="1"/>
          <p:nvPr/>
        </p:nvSpPr>
        <p:spPr>
          <a:xfrm>
            <a:off x="4894435" y="145386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IOrderService</a:t>
            </a:r>
            <a:endParaRPr sz="1050" b="1">
              <a:solidFill>
                <a:schemeClr val="dk1"/>
              </a:solidFill>
              <a:latin typeface="Verdana"/>
              <a:ea typeface="Verdana"/>
              <a:cs typeface="Verdana"/>
              <a:sym typeface="Verdana"/>
            </a:endParaRPr>
          </a:p>
        </p:txBody>
      </p:sp>
      <p:sp>
        <p:nvSpPr>
          <p:cNvPr id="1253" name="Google Shape;1253;p94"/>
          <p:cNvSpPr txBox="1"/>
          <p:nvPr/>
        </p:nvSpPr>
        <p:spPr>
          <a:xfrm>
            <a:off x="4964395" y="1697250"/>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+cancelMall(long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a:p>
        </p:txBody>
      </p:sp>
      <p:cxnSp>
        <p:nvCxnSpPr>
          <p:cNvPr id="1254" name="Google Shape;1254;p94"/>
          <p:cNvCxnSpPr/>
          <p:nvPr/>
        </p:nvCxnSpPr>
        <p:spPr>
          <a:xfrm>
            <a:off x="4894435" y="249427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5" name="Google Shape;1255;p94"/>
          <p:cNvSpPr/>
          <p:nvPr/>
        </p:nvSpPr>
        <p:spPr>
          <a:xfrm>
            <a:off x="1697765" y="365457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6" name="Google Shape;1256;p94"/>
          <p:cNvSpPr txBox="1"/>
          <p:nvPr/>
        </p:nvSpPr>
        <p:spPr>
          <a:xfrm>
            <a:off x="1697765" y="364478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IEmployeeService</a:t>
            </a:r>
            <a:endParaRPr sz="1050" b="1">
              <a:solidFill>
                <a:schemeClr val="dk1"/>
              </a:solidFill>
              <a:latin typeface="Verdana"/>
              <a:ea typeface="Verdana"/>
              <a:cs typeface="Verdana"/>
              <a:sym typeface="Verdana"/>
            </a:endParaRPr>
          </a:p>
        </p:txBody>
      </p:sp>
      <p:sp>
        <p:nvSpPr>
          <p:cNvPr id="1257" name="Google Shape;1257;p94"/>
          <p:cNvSpPr txBox="1"/>
          <p:nvPr/>
        </p:nvSpPr>
        <p:spPr>
          <a:xfrm>
            <a:off x="1767725" y="388816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8" name="Google Shape;1258;p94"/>
          <p:cNvCxnSpPr/>
          <p:nvPr/>
        </p:nvCxnSpPr>
        <p:spPr>
          <a:xfrm>
            <a:off x="1697765" y="51893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9" name="Google Shape;1259;p94"/>
          <p:cNvSpPr/>
          <p:nvPr/>
        </p:nvSpPr>
        <p:spPr>
          <a:xfrm>
            <a:off x="5063383" y="423182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0" name="Google Shape;1260;p94"/>
          <p:cNvSpPr txBox="1"/>
          <p:nvPr/>
        </p:nvSpPr>
        <p:spPr>
          <a:xfrm>
            <a:off x="5063383" y="422203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IUserService</a:t>
            </a:r>
            <a:endParaRPr sz="1050" b="1">
              <a:solidFill>
                <a:schemeClr val="dk1"/>
              </a:solidFill>
              <a:latin typeface="Verdana"/>
              <a:ea typeface="Verdana"/>
              <a:cs typeface="Verdana"/>
              <a:sym typeface="Verdana"/>
            </a:endParaRPr>
          </a:p>
        </p:txBody>
      </p:sp>
      <p:sp>
        <p:nvSpPr>
          <p:cNvPr id="1261" name="Google Shape;1261;p94"/>
          <p:cNvSpPr txBox="1"/>
          <p:nvPr/>
        </p:nvSpPr>
        <p:spPr>
          <a:xfrm>
            <a:off x="5133343" y="446541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2" name="Google Shape;1262;p94"/>
          <p:cNvCxnSpPr/>
          <p:nvPr/>
        </p:nvCxnSpPr>
        <p:spPr>
          <a:xfrm>
            <a:off x="5063383" y="576664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3" name="Google Shape;1263;p94"/>
          <p:cNvSpPr/>
          <p:nvPr/>
        </p:nvSpPr>
        <p:spPr>
          <a:xfrm>
            <a:off x="83360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4" name="Google Shape;1264;p94"/>
          <p:cNvSpPr txBox="1"/>
          <p:nvPr/>
        </p:nvSpPr>
        <p:spPr>
          <a:xfrm>
            <a:off x="83360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ICustomerService</a:t>
            </a:r>
            <a:endParaRPr sz="1050" b="1">
              <a:solidFill>
                <a:schemeClr val="dk1"/>
              </a:solidFill>
              <a:latin typeface="Verdana"/>
              <a:ea typeface="Verdana"/>
              <a:cs typeface="Verdana"/>
              <a:sym typeface="Verdana"/>
            </a:endParaRPr>
          </a:p>
        </p:txBody>
      </p:sp>
      <p:sp>
        <p:nvSpPr>
          <p:cNvPr id="1265" name="Google Shape;1265;p94"/>
          <p:cNvSpPr txBox="1"/>
          <p:nvPr/>
        </p:nvSpPr>
        <p:spPr>
          <a:xfrm>
            <a:off x="84060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+searchItem(String itemName) : List&lt;Item&gt;</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+orderItem(Item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+cancelOrder(long orderId):Boolean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6" name="Google Shape;1266;p94"/>
          <p:cNvCxnSpPr/>
          <p:nvPr/>
        </p:nvCxnSpPr>
        <p:spPr>
          <a:xfrm>
            <a:off x="83360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7" name="Google Shape;1267;p94"/>
          <p:cNvSpPr/>
          <p:nvPr/>
        </p:nvSpPr>
        <p:spPr>
          <a:xfrm>
            <a:off x="8336085" y="3577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8" name="Google Shape;1268;p94"/>
          <p:cNvSpPr txBox="1"/>
          <p:nvPr/>
        </p:nvSpPr>
        <p:spPr>
          <a:xfrm>
            <a:off x="8336085" y="3568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IAdminService</a:t>
            </a:r>
            <a:endParaRPr sz="1050" b="1">
              <a:solidFill>
                <a:schemeClr val="dk1"/>
              </a:solidFill>
              <a:latin typeface="Verdana"/>
              <a:ea typeface="Verdana"/>
              <a:cs typeface="Verdana"/>
              <a:sym typeface="Verdana"/>
            </a:endParaRPr>
          </a:p>
        </p:txBody>
      </p:sp>
      <p:sp>
        <p:nvSpPr>
          <p:cNvPr id="1269" name="Google Shape;1269;p94"/>
          <p:cNvSpPr txBox="1"/>
          <p:nvPr/>
        </p:nvSpPr>
        <p:spPr>
          <a:xfrm>
            <a:off x="8406045" y="3811417"/>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+approaveNewShop(Shop shop) :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70" name="Google Shape;1270;p94"/>
          <p:cNvCxnSpPr/>
          <p:nvPr/>
        </p:nvCxnSpPr>
        <p:spPr>
          <a:xfrm>
            <a:off x="8336085" y="5112641"/>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2952</TotalTime>
  <Words>1269</Words>
  <Application>Microsoft Office PowerPoint</Application>
  <PresentationFormat>Widescreen</PresentationFormat>
  <Paragraphs>244</Paragraphs>
  <Slides>25</Slides>
  <Notes>15</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25</vt:i4>
      </vt:variant>
    </vt:vector>
  </HeadingPairs>
  <TitlesOfParts>
    <vt:vector size="35" baseType="lpstr">
      <vt:lpstr>Arial</vt:lpstr>
      <vt:lpstr>Calibri</vt:lpstr>
      <vt:lpstr>Noto Sans Symbols</vt:lpstr>
      <vt:lpstr>Times New Roman</vt:lpstr>
      <vt:lpstr>Verdana</vt:lpstr>
      <vt:lpstr>Office Theme</vt:lpstr>
      <vt:lpstr>Content Layouts</vt:lpstr>
      <vt:lpstr>Section slides</vt:lpstr>
      <vt:lpstr>Content and Image Layouts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2 Output</vt:lpstr>
      <vt:lpstr>Sprint 2 Output</vt:lpstr>
      <vt:lpstr>Sprint 2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Parimal Deshmukh</dc:creator>
  <cp:lastModifiedBy>Parimal Deshmukh</cp:lastModifiedBy>
  <cp:revision>10</cp:revision>
  <dcterms:modified xsi:type="dcterms:W3CDTF">2023-02-21T10:21:59Z</dcterms:modified>
</cp:coreProperties>
</file>